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2" r:id="rId3"/>
    <p:sldId id="256" r:id="rId4"/>
    <p:sldId id="257" r:id="rId5"/>
    <p:sldId id="258" r:id="rId6"/>
    <p:sldId id="259" r:id="rId7"/>
    <p:sldId id="260" r:id="rId8"/>
    <p:sldId id="261" r:id="rId9"/>
    <p:sldId id="262" r:id="rId10"/>
    <p:sldId id="266" r:id="rId11"/>
    <p:sldId id="263" r:id="rId12"/>
    <p:sldId id="271" r:id="rId13"/>
    <p:sldId id="264" r:id="rId14"/>
    <p:sldId id="265" r:id="rId15"/>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3.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hyperlink" Target="http://www.smthelp.com/" TargetMode="Externa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video" Target="../media/media1.mp4"/><Relationship Id="rId8" Type="http://schemas.openxmlformats.org/officeDocument/2006/relationships/hyperlink" Target="http://www.smthelp.com/" TargetMode="Externa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slideLayout" Target="../slideLayouts/slideLayout1.xml"/><Relationship Id="rId12" Type="http://schemas.openxmlformats.org/officeDocument/2006/relationships/image" Target="../media/image29.png"/><Relationship Id="rId11" Type="http://schemas.openxmlformats.org/officeDocument/2006/relationships/tags" Target="../tags/tag1.xml"/><Relationship Id="rId10" Type="http://schemas.microsoft.com/office/2007/relationships/media" Target="../media/media1.mp4"/><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9" Type="http://schemas.openxmlformats.org/officeDocument/2006/relationships/video" Target="../media/media2.mp4"/><Relationship Id="rId8" Type="http://schemas.openxmlformats.org/officeDocument/2006/relationships/hyperlink" Target="http://www.smthelp.com/" TargetMode="Externa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3" Type="http://schemas.openxmlformats.org/officeDocument/2006/relationships/slideLayout" Target="../slideLayouts/slideLayout1.xml"/><Relationship Id="rId12" Type="http://schemas.openxmlformats.org/officeDocument/2006/relationships/image" Target="../media/image30.png"/><Relationship Id="rId11" Type="http://schemas.openxmlformats.org/officeDocument/2006/relationships/tags" Target="../tags/tag2.xml"/><Relationship Id="rId10" Type="http://schemas.microsoft.com/office/2007/relationships/media" Target="../media/media2.mp4"/><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hyperlink" Target="http://www.smthelp.com/" TargetMode="Externa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9.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hyperlink" Target="https://cn.linkedin.com/in/smtsupplier" TargetMode="External"/><Relationship Id="rId7" Type="http://schemas.openxmlformats.org/officeDocument/2006/relationships/hyperlink" Target="https://www.facebook.com/autoinsertion" TargetMode="Externa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4.png"/><Relationship Id="rId2" Type="http://schemas.openxmlformats.org/officeDocument/2006/relationships/image" Target="../media/image3.png"/><Relationship Id="rId15" Type="http://schemas.openxmlformats.org/officeDocument/2006/relationships/slideLayout" Target="../slideLayouts/slideLayout1.xml"/><Relationship Id="rId14" Type="http://schemas.openxmlformats.org/officeDocument/2006/relationships/hyperlink" Target="http://www.smthelp.com/" TargetMode="External"/><Relationship Id="rId13" Type="http://schemas.openxmlformats.org/officeDocument/2006/relationships/image" Target="../media/image6.png"/><Relationship Id="rId12" Type="http://schemas.openxmlformats.org/officeDocument/2006/relationships/image" Target="../media/image5.png"/><Relationship Id="rId11" Type="http://schemas.openxmlformats.org/officeDocument/2006/relationships/image" Target="../media/image9.png"/><Relationship Id="rId10" Type="http://schemas.openxmlformats.org/officeDocument/2006/relationships/image" Target="../media/image36.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hyperlink" Target="http://www.smthelp.com/" TargetMode="External"/><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8.jpe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9" Type="http://schemas.openxmlformats.org/officeDocument/2006/relationships/hyperlink" Target="http://www.smthelp.com/" TargetMode="External"/><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image" Target="../media/image10.jpe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3" Type="http://schemas.openxmlformats.org/officeDocument/2006/relationships/slideLayout" Target="../slideLayouts/slideLayout1.xml"/><Relationship Id="rId12" Type="http://schemas.openxmlformats.org/officeDocument/2006/relationships/image" Target="../media/image18.png"/><Relationship Id="rId11" Type="http://schemas.openxmlformats.org/officeDocument/2006/relationships/hyperlink" Target="http://www.smthelp.com/" TargetMode="External"/><Relationship Id="rId10" Type="http://schemas.openxmlformats.org/officeDocument/2006/relationships/image" Target="../media/image6.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5.png"/><Relationship Id="rId7" Type="http://schemas.openxmlformats.org/officeDocument/2006/relationships/image" Target="../media/image9.png"/><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19.jpeg"/><Relationship Id="rId2" Type="http://schemas.openxmlformats.org/officeDocument/2006/relationships/image" Target="../media/image2.png"/><Relationship Id="rId11" Type="http://schemas.openxmlformats.org/officeDocument/2006/relationships/slideLayout" Target="../slideLayouts/slideLayout1.xml"/><Relationship Id="rId10" Type="http://schemas.openxmlformats.org/officeDocument/2006/relationships/hyperlink" Target="http://www.smthelp.com/" TargetMode="Externa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hyperlink" Target="http://www.smthelp.com/" TargetMode="External"/><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image" Target="../media/image21.jpeg"/><Relationship Id="rId4" Type="http://schemas.openxmlformats.org/officeDocument/2006/relationships/image" Target="../media/image2.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9" Type="http://schemas.openxmlformats.org/officeDocument/2006/relationships/hyperlink" Target="http://www.smthelp.com/" TargetMode="External"/><Relationship Id="rId8" Type="http://schemas.openxmlformats.org/officeDocument/2006/relationships/image" Target="../media/image6.png"/><Relationship Id="rId7" Type="http://schemas.openxmlformats.org/officeDocument/2006/relationships/image" Target="../media/image5.png"/><Relationship Id="rId6" Type="http://schemas.openxmlformats.org/officeDocument/2006/relationships/image" Target="../media/image9.png"/><Relationship Id="rId5" Type="http://schemas.openxmlformats.org/officeDocument/2006/relationships/image" Target="../media/image22.jpe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5.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hyperlink" Target="http://www.smthelp.com/" TargetMode="External"/><Relationship Id="rId4" Type="http://schemas.openxmlformats.org/officeDocument/2006/relationships/image" Target="../media/image24.png"/><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hyperlink" Target="http://www.smthelp.com/" TargetMode="External"/><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slideLayout" Target="../slideLayouts/slideLayout1.xml"/><Relationship Id="rId11" Type="http://schemas.openxmlformats.org/officeDocument/2006/relationships/image" Target="../media/image28.png"/><Relationship Id="rId10" Type="http://schemas.openxmlformats.org/officeDocument/2006/relationships/image" Target="../media/image27.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t="14832" b="24334"/>
          <a:stretch>
            <a:fillRect/>
          </a:stretch>
        </p:blipFill>
        <p:spPr>
          <a:xfrm>
            <a:off x="7620" y="771525"/>
            <a:ext cx="12184380" cy="6083935"/>
          </a:xfrm>
          <a:prstGeom prst="rect">
            <a:avLst/>
          </a:prstGeom>
        </p:spPr>
      </p:pic>
      <p:pic>
        <p:nvPicPr>
          <p:cNvPr id="188" name="picture 188"/>
          <p:cNvPicPr>
            <a:picLocks noChangeAspect="1"/>
          </p:cNvPicPr>
          <p:nvPr/>
        </p:nvPicPr>
        <p:blipFill>
          <a:blip r:embed="rId2"/>
          <a:stretch>
            <a:fillRect/>
          </a:stretch>
        </p:blipFill>
        <p:spPr>
          <a:xfrm rot="21600000">
            <a:off x="0" y="5277613"/>
            <a:ext cx="2545841" cy="1578101"/>
          </a:xfrm>
          <a:prstGeom prst="rect">
            <a:avLst/>
          </a:prstGeom>
        </p:spPr>
      </p:pic>
      <p:pic>
        <p:nvPicPr>
          <p:cNvPr id="192" name="picture 192"/>
          <p:cNvPicPr>
            <a:picLocks noChangeAspect="1"/>
          </p:cNvPicPr>
          <p:nvPr/>
        </p:nvPicPr>
        <p:blipFill>
          <a:blip r:embed="rId3"/>
          <a:stretch>
            <a:fillRect/>
          </a:stretch>
        </p:blipFill>
        <p:spPr>
          <a:xfrm rot="21600000">
            <a:off x="0" y="583691"/>
            <a:ext cx="12192000" cy="100584"/>
          </a:xfrm>
          <a:prstGeom prst="rect">
            <a:avLst/>
          </a:prstGeom>
        </p:spPr>
      </p:pic>
      <p:pic>
        <p:nvPicPr>
          <p:cNvPr id="194" name="picture 194"/>
          <p:cNvPicPr>
            <a:picLocks noChangeAspect="1"/>
          </p:cNvPicPr>
          <p:nvPr/>
        </p:nvPicPr>
        <p:blipFill>
          <a:blip r:embed="rId4"/>
          <a:stretch>
            <a:fillRect/>
          </a:stretch>
        </p:blipFill>
        <p:spPr>
          <a:xfrm rot="21600000">
            <a:off x="8484107" y="0"/>
            <a:ext cx="3705605" cy="3666088"/>
          </a:xfrm>
          <a:prstGeom prst="rect">
            <a:avLst/>
          </a:prstGeom>
        </p:spPr>
      </p:pic>
      <p:grpSp>
        <p:nvGrpSpPr>
          <p:cNvPr id="22" name="group 22"/>
          <p:cNvGrpSpPr/>
          <p:nvPr/>
        </p:nvGrpSpPr>
        <p:grpSpPr>
          <a:xfrm rot="21600000">
            <a:off x="10107167" y="6387541"/>
            <a:ext cx="1823466" cy="259460"/>
            <a:chOff x="0" y="0"/>
            <a:chExt cx="1823466" cy="259460"/>
          </a:xfrm>
        </p:grpSpPr>
        <p:pic>
          <p:nvPicPr>
            <p:cNvPr id="212" name="picture 212"/>
            <p:cNvPicPr>
              <a:picLocks noChangeAspect="1"/>
            </p:cNvPicPr>
            <p:nvPr/>
          </p:nvPicPr>
          <p:blipFill>
            <a:blip r:embed="rId5"/>
            <a:stretch>
              <a:fillRect/>
            </a:stretch>
          </p:blipFill>
          <p:spPr>
            <a:xfrm rot="21600000">
              <a:off x="14487" y="31567"/>
              <a:ext cx="1781854" cy="224468"/>
            </a:xfrm>
            <a:prstGeom prst="rect">
              <a:avLst/>
            </a:prstGeom>
          </p:spPr>
        </p:pic>
        <p:pic>
          <p:nvPicPr>
            <p:cNvPr id="214" name="picture 214"/>
            <p:cNvPicPr>
              <a:picLocks noChangeAspect="1"/>
            </p:cNvPicPr>
            <p:nvPr/>
          </p:nvPicPr>
          <p:blipFill>
            <a:blip r:embed="rId6"/>
            <a:stretch>
              <a:fillRect/>
            </a:stretch>
          </p:blipFill>
          <p:spPr>
            <a:xfrm rot="21600000">
              <a:off x="0" y="217474"/>
              <a:ext cx="1823466" cy="41986"/>
            </a:xfrm>
            <a:prstGeom prst="rect">
              <a:avLst/>
            </a:prstGeom>
          </p:spPr>
        </p:pic>
        <p:sp>
          <p:nvSpPr>
            <p:cNvPr id="216" name="textbox 216"/>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7">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
        <p:nvSpPr>
          <p:cNvPr id="3" name="文本框 2"/>
          <p:cNvSpPr txBox="1"/>
          <p:nvPr/>
        </p:nvSpPr>
        <p:spPr>
          <a:xfrm>
            <a:off x="6813550" y="882650"/>
            <a:ext cx="4736465" cy="1198880"/>
          </a:xfrm>
          <a:prstGeom prst="rect">
            <a:avLst/>
          </a:prstGeom>
          <a:noFill/>
        </p:spPr>
        <p:txBody>
          <a:bodyPr wrap="square" rtlCol="0">
            <a:spAutoFit/>
          </a:bodyPr>
          <a:p>
            <a:r>
              <a:rPr lang="en-US" altLang="zh-CN"/>
              <a:t>Frank Jiang</a:t>
            </a:r>
            <a:endParaRPr lang="en-US" altLang="zh-CN"/>
          </a:p>
          <a:p>
            <a:r>
              <a:rPr lang="zh-CN" altLang="en-US"/>
              <a:t>WhatsApp: +861</a:t>
            </a:r>
            <a:r>
              <a:rPr lang="en-US" altLang="zh-CN"/>
              <a:t>8702397544</a:t>
            </a:r>
            <a:endParaRPr lang="en-US" altLang="zh-CN"/>
          </a:p>
          <a:p>
            <a:r>
              <a:rPr lang="zh-CN" altLang="en-US"/>
              <a:t>Skype:</a:t>
            </a:r>
            <a:r>
              <a:rPr lang="en-US" altLang="zh-CN"/>
              <a:t>Frank</a:t>
            </a:r>
            <a:r>
              <a:rPr lang="zh-CN" altLang="en-US"/>
              <a:t>@smthelp.com</a:t>
            </a:r>
            <a:endParaRPr lang="zh-CN" altLang="en-US"/>
          </a:p>
          <a:p>
            <a:r>
              <a:rPr lang="zh-CN" altLang="en-US"/>
              <a:t>Email:</a:t>
            </a:r>
            <a:r>
              <a:rPr lang="en-US" altLang="zh-CN"/>
              <a:t>Frank</a:t>
            </a:r>
            <a:r>
              <a:rPr lang="zh-CN" altLang="en-US"/>
              <a:t>@smthelp.com</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88" name="picture 188"/>
          <p:cNvPicPr>
            <a:picLocks noChangeAspect="1"/>
          </p:cNvPicPr>
          <p:nvPr/>
        </p:nvPicPr>
        <p:blipFill>
          <a:blip r:embed="rId2"/>
          <a:stretch>
            <a:fillRect/>
          </a:stretch>
        </p:blipFill>
        <p:spPr>
          <a:xfrm rot="21600000">
            <a:off x="0" y="5277613"/>
            <a:ext cx="2545841" cy="1578101"/>
          </a:xfrm>
          <a:prstGeom prst="rect">
            <a:avLst/>
          </a:prstGeom>
        </p:spPr>
      </p:pic>
      <p:pic>
        <p:nvPicPr>
          <p:cNvPr id="192" name="picture 192"/>
          <p:cNvPicPr>
            <a:picLocks noChangeAspect="1"/>
          </p:cNvPicPr>
          <p:nvPr/>
        </p:nvPicPr>
        <p:blipFill>
          <a:blip r:embed="rId3"/>
          <a:stretch>
            <a:fillRect/>
          </a:stretch>
        </p:blipFill>
        <p:spPr>
          <a:xfrm rot="21600000">
            <a:off x="0" y="583691"/>
            <a:ext cx="12192000" cy="100584"/>
          </a:xfrm>
          <a:prstGeom prst="rect">
            <a:avLst/>
          </a:prstGeom>
        </p:spPr>
      </p:pic>
      <p:pic>
        <p:nvPicPr>
          <p:cNvPr id="194" name="picture 194"/>
          <p:cNvPicPr>
            <a:picLocks noChangeAspect="1"/>
          </p:cNvPicPr>
          <p:nvPr/>
        </p:nvPicPr>
        <p:blipFill>
          <a:blip r:embed="rId4"/>
          <a:stretch>
            <a:fillRect/>
          </a:stretch>
        </p:blipFill>
        <p:spPr>
          <a:xfrm rot="21600000">
            <a:off x="8484107" y="0"/>
            <a:ext cx="3705605" cy="3666088"/>
          </a:xfrm>
          <a:prstGeom prst="rect">
            <a:avLst/>
          </a:prstGeom>
        </p:spPr>
      </p:pic>
      <p:pic>
        <p:nvPicPr>
          <p:cNvPr id="208" name="picture 208"/>
          <p:cNvPicPr>
            <a:picLocks noChangeAspect="1"/>
          </p:cNvPicPr>
          <p:nvPr/>
        </p:nvPicPr>
        <p:blipFill>
          <a:blip r:embed="rId5"/>
          <a:stretch>
            <a:fillRect/>
          </a:stretch>
        </p:blipFill>
        <p:spPr>
          <a:xfrm rot="21600000">
            <a:off x="7620" y="54864"/>
            <a:ext cx="1567433" cy="441699"/>
          </a:xfrm>
          <a:prstGeom prst="rect">
            <a:avLst/>
          </a:prstGeom>
        </p:spPr>
      </p:pic>
      <p:grpSp>
        <p:nvGrpSpPr>
          <p:cNvPr id="22" name="group 22"/>
          <p:cNvGrpSpPr/>
          <p:nvPr/>
        </p:nvGrpSpPr>
        <p:grpSpPr>
          <a:xfrm rot="21600000">
            <a:off x="10107167" y="6387541"/>
            <a:ext cx="1823466" cy="259460"/>
            <a:chOff x="0" y="0"/>
            <a:chExt cx="1823466" cy="259460"/>
          </a:xfrm>
        </p:grpSpPr>
        <p:pic>
          <p:nvPicPr>
            <p:cNvPr id="212" name="picture 212"/>
            <p:cNvPicPr>
              <a:picLocks noChangeAspect="1"/>
            </p:cNvPicPr>
            <p:nvPr/>
          </p:nvPicPr>
          <p:blipFill>
            <a:blip r:embed="rId6"/>
            <a:stretch>
              <a:fillRect/>
            </a:stretch>
          </p:blipFill>
          <p:spPr>
            <a:xfrm rot="21600000">
              <a:off x="14487" y="31567"/>
              <a:ext cx="1781854" cy="224468"/>
            </a:xfrm>
            <a:prstGeom prst="rect">
              <a:avLst/>
            </a:prstGeom>
          </p:spPr>
        </p:pic>
        <p:pic>
          <p:nvPicPr>
            <p:cNvPr id="214" name="picture 214"/>
            <p:cNvPicPr>
              <a:picLocks noChangeAspect="1"/>
            </p:cNvPicPr>
            <p:nvPr/>
          </p:nvPicPr>
          <p:blipFill>
            <a:blip r:embed="rId7"/>
            <a:stretch>
              <a:fillRect/>
            </a:stretch>
          </p:blipFill>
          <p:spPr>
            <a:xfrm rot="21600000">
              <a:off x="0" y="217474"/>
              <a:ext cx="1823466" cy="41986"/>
            </a:xfrm>
            <a:prstGeom prst="rect">
              <a:avLst/>
            </a:prstGeom>
          </p:spPr>
        </p:pic>
        <p:sp>
          <p:nvSpPr>
            <p:cNvPr id="216" name="textbox 216"/>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8">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
        <p:nvSpPr>
          <p:cNvPr id="218" name="textbox 218"/>
          <p:cNvSpPr/>
          <p:nvPr/>
        </p:nvSpPr>
        <p:spPr>
          <a:xfrm>
            <a:off x="2954655" y="187960"/>
            <a:ext cx="6282690" cy="691515"/>
          </a:xfrm>
          <a:prstGeom prst="rect">
            <a:avLst/>
          </a:prstGeom>
          <a:noFill/>
          <a:ln w="0" cap="flat">
            <a:noFill/>
            <a:prstDash val="solid"/>
            <a:miter lim="0"/>
          </a:ln>
        </p:spPr>
        <p:txBody>
          <a:bodyPr vert="horz" wrap="square" lIns="0" tIns="0" rIns="0" bIns="0"/>
          <a:lstStyle/>
          <a:p>
            <a:pPr algn="ctr" rtl="0" eaLnBrk="0">
              <a:lnSpc>
                <a:spcPct val="74000"/>
              </a:lnSpc>
            </a:pPr>
            <a:endParaRPr sz="400" dirty="0">
              <a:latin typeface="Arial" panose="020B0604020202020204"/>
              <a:ea typeface="Arial" panose="020B0604020202020204"/>
              <a:cs typeface="Arial" panose="020B0604020202020204"/>
            </a:endParaRPr>
          </a:p>
          <a:p>
            <a:pPr marL="12700" algn="ctr" rtl="0" eaLnBrk="0">
              <a:lnSpc>
                <a:spcPct val="77000"/>
              </a:lnSpc>
            </a:pPr>
            <a:r>
              <a:rPr lang="en-US" sz="3200" b="1" kern="0" spc="0" dirty="0">
                <a:solidFill>
                  <a:srgbClr val="1F4E79">
                    <a:alpha val="100000"/>
                  </a:srgbClr>
                </a:solidFill>
                <a:latin typeface="Times New Roman" panose="02020603050405020304"/>
                <a:ea typeface="Times New Roman" panose="02020603050405020304"/>
                <a:cs typeface="Times New Roman" panose="02020603050405020304"/>
              </a:rPr>
              <a:t>AGV with WIFI control demo</a:t>
            </a:r>
            <a:endParaRPr lang="en-US" sz="3200" b="1" kern="0" spc="0" dirty="0">
              <a:solidFill>
                <a:srgbClr val="1F4E79">
                  <a:alpha val="100000"/>
                </a:srgbClr>
              </a:solidFill>
              <a:latin typeface="Times New Roman" panose="02020603050405020304"/>
              <a:ea typeface="Times New Roman" panose="02020603050405020304"/>
              <a:cs typeface="Times New Roman" panose="02020603050405020304"/>
            </a:endParaRPr>
          </a:p>
        </p:txBody>
      </p:sp>
      <p:pic>
        <p:nvPicPr>
          <p:cNvPr id="3" name="AGV with Wifi control demo_20241114_10402262">
            <a:hlinkClick r:id="" action="ppaction://media"/>
          </p:cNvPr>
          <p:cNvPicPr/>
          <p:nvPr>
            <a:vide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3074670" y="1412875"/>
            <a:ext cx="8658860" cy="4659630"/>
          </a:xfrm>
          <a:prstGeom prst="rect">
            <a:avLst/>
          </a:prstGeom>
        </p:spPr>
      </p:pic>
      <p:sp>
        <p:nvSpPr>
          <p:cNvPr id="4" name="文本框 3"/>
          <p:cNvSpPr txBox="1"/>
          <p:nvPr/>
        </p:nvSpPr>
        <p:spPr>
          <a:xfrm>
            <a:off x="186055" y="1831340"/>
            <a:ext cx="2768600" cy="4298950"/>
          </a:xfrm>
          <a:prstGeom prst="rect">
            <a:avLst/>
          </a:prstGeom>
          <a:noFill/>
        </p:spPr>
        <p:txBody>
          <a:bodyPr wrap="square" rtlCol="0" anchor="t">
            <a:noAutofit/>
          </a:bodyPr>
          <a:p>
            <a:r>
              <a:rPr lang="zh-CN" altLang="en-US"/>
              <a:t>With our agv trolley with wifi function you can freely realize all the functions of agv trolley on PC and other terminal devices.</a:t>
            </a:r>
            <a:endParaRPr lang="zh-CN" altLang="en-US"/>
          </a:p>
          <a:p>
            <a:endParaRPr lang="zh-CN" altLang="en-US"/>
          </a:p>
          <a:p>
            <a:r>
              <a:rPr lang="en-US" altLang="zh-CN"/>
              <a:t>This video shows the way to control AGV.</a:t>
            </a:r>
            <a:endParaRPr lang="zh-CN" altLang="en-US"/>
          </a:p>
        </p:txBody>
      </p:sp>
    </p:spTree>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88" name="picture 188"/>
          <p:cNvPicPr>
            <a:picLocks noChangeAspect="1"/>
          </p:cNvPicPr>
          <p:nvPr/>
        </p:nvPicPr>
        <p:blipFill>
          <a:blip r:embed="rId2"/>
          <a:stretch>
            <a:fillRect/>
          </a:stretch>
        </p:blipFill>
        <p:spPr>
          <a:xfrm rot="21600000">
            <a:off x="0" y="5277613"/>
            <a:ext cx="2545841" cy="1578101"/>
          </a:xfrm>
          <a:prstGeom prst="rect">
            <a:avLst/>
          </a:prstGeom>
        </p:spPr>
      </p:pic>
      <p:pic>
        <p:nvPicPr>
          <p:cNvPr id="192" name="picture 192"/>
          <p:cNvPicPr>
            <a:picLocks noChangeAspect="1"/>
          </p:cNvPicPr>
          <p:nvPr/>
        </p:nvPicPr>
        <p:blipFill>
          <a:blip r:embed="rId3"/>
          <a:stretch>
            <a:fillRect/>
          </a:stretch>
        </p:blipFill>
        <p:spPr>
          <a:xfrm rot="21600000">
            <a:off x="0" y="583691"/>
            <a:ext cx="12192000" cy="100584"/>
          </a:xfrm>
          <a:prstGeom prst="rect">
            <a:avLst/>
          </a:prstGeom>
        </p:spPr>
      </p:pic>
      <p:pic>
        <p:nvPicPr>
          <p:cNvPr id="194" name="picture 194"/>
          <p:cNvPicPr>
            <a:picLocks noChangeAspect="1"/>
          </p:cNvPicPr>
          <p:nvPr/>
        </p:nvPicPr>
        <p:blipFill>
          <a:blip r:embed="rId4"/>
          <a:stretch>
            <a:fillRect/>
          </a:stretch>
        </p:blipFill>
        <p:spPr>
          <a:xfrm rot="21600000">
            <a:off x="8484107" y="0"/>
            <a:ext cx="3705605" cy="3666088"/>
          </a:xfrm>
          <a:prstGeom prst="rect">
            <a:avLst/>
          </a:prstGeom>
        </p:spPr>
      </p:pic>
      <p:pic>
        <p:nvPicPr>
          <p:cNvPr id="208" name="picture 208"/>
          <p:cNvPicPr>
            <a:picLocks noChangeAspect="1"/>
          </p:cNvPicPr>
          <p:nvPr/>
        </p:nvPicPr>
        <p:blipFill>
          <a:blip r:embed="rId5"/>
          <a:stretch>
            <a:fillRect/>
          </a:stretch>
        </p:blipFill>
        <p:spPr>
          <a:xfrm rot="21600000">
            <a:off x="7620" y="54864"/>
            <a:ext cx="1567433" cy="441699"/>
          </a:xfrm>
          <a:prstGeom prst="rect">
            <a:avLst/>
          </a:prstGeom>
        </p:spPr>
      </p:pic>
      <p:grpSp>
        <p:nvGrpSpPr>
          <p:cNvPr id="22" name="group 22"/>
          <p:cNvGrpSpPr/>
          <p:nvPr/>
        </p:nvGrpSpPr>
        <p:grpSpPr>
          <a:xfrm rot="21600000">
            <a:off x="10107167" y="6387541"/>
            <a:ext cx="1823466" cy="259460"/>
            <a:chOff x="0" y="0"/>
            <a:chExt cx="1823466" cy="259460"/>
          </a:xfrm>
        </p:grpSpPr>
        <p:pic>
          <p:nvPicPr>
            <p:cNvPr id="212" name="picture 212"/>
            <p:cNvPicPr>
              <a:picLocks noChangeAspect="1"/>
            </p:cNvPicPr>
            <p:nvPr/>
          </p:nvPicPr>
          <p:blipFill>
            <a:blip r:embed="rId6"/>
            <a:stretch>
              <a:fillRect/>
            </a:stretch>
          </p:blipFill>
          <p:spPr>
            <a:xfrm rot="21600000">
              <a:off x="14487" y="31567"/>
              <a:ext cx="1781854" cy="224468"/>
            </a:xfrm>
            <a:prstGeom prst="rect">
              <a:avLst/>
            </a:prstGeom>
          </p:spPr>
        </p:pic>
        <p:pic>
          <p:nvPicPr>
            <p:cNvPr id="214" name="picture 214"/>
            <p:cNvPicPr>
              <a:picLocks noChangeAspect="1"/>
            </p:cNvPicPr>
            <p:nvPr/>
          </p:nvPicPr>
          <p:blipFill>
            <a:blip r:embed="rId7"/>
            <a:stretch>
              <a:fillRect/>
            </a:stretch>
          </p:blipFill>
          <p:spPr>
            <a:xfrm rot="21600000">
              <a:off x="0" y="217474"/>
              <a:ext cx="1823466" cy="41986"/>
            </a:xfrm>
            <a:prstGeom prst="rect">
              <a:avLst/>
            </a:prstGeom>
          </p:spPr>
        </p:pic>
        <p:sp>
          <p:nvSpPr>
            <p:cNvPr id="216" name="textbox 216"/>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8">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
        <p:nvSpPr>
          <p:cNvPr id="218" name="textbox 218"/>
          <p:cNvSpPr/>
          <p:nvPr/>
        </p:nvSpPr>
        <p:spPr>
          <a:xfrm>
            <a:off x="4648835" y="187960"/>
            <a:ext cx="4047490" cy="944245"/>
          </a:xfrm>
          <a:prstGeom prst="rect">
            <a:avLst/>
          </a:prstGeom>
          <a:noFill/>
          <a:ln w="0" cap="flat">
            <a:noFill/>
            <a:prstDash val="solid"/>
            <a:miter lim="0"/>
          </a:ln>
        </p:spPr>
        <p:txBody>
          <a:bodyPr vert="horz" wrap="square" lIns="0" tIns="0" rIns="0" bIns="0"/>
          <a:lstStyle/>
          <a:p>
            <a:pPr algn="l" rtl="0" eaLnBrk="0">
              <a:lnSpc>
                <a:spcPct val="74000"/>
              </a:lnSpc>
            </a:pPr>
            <a:endParaRPr sz="100" dirty="0">
              <a:latin typeface="Arial" panose="020B0604020202020204"/>
              <a:ea typeface="Arial" panose="020B0604020202020204"/>
              <a:cs typeface="Arial" panose="020B0604020202020204"/>
            </a:endParaRPr>
          </a:p>
          <a:p>
            <a:pPr marL="12700" algn="l" rtl="0" eaLnBrk="0">
              <a:lnSpc>
                <a:spcPct val="77000"/>
              </a:lnSpc>
            </a:pPr>
            <a:r>
              <a:rPr lang="en-US" sz="3200" b="1" kern="0" spc="0" dirty="0">
                <a:solidFill>
                  <a:srgbClr val="1F4E79">
                    <a:alpha val="100000"/>
                  </a:srgbClr>
                </a:solidFill>
                <a:latin typeface="Times New Roman" panose="02020603050405020304"/>
                <a:ea typeface="Times New Roman" panose="02020603050405020304"/>
                <a:cs typeface="Times New Roman" panose="02020603050405020304"/>
              </a:rPr>
              <a:t>IP connection setting</a:t>
            </a:r>
            <a:endParaRPr lang="en-US" sz="3200" b="1" kern="0" spc="0" dirty="0">
              <a:solidFill>
                <a:srgbClr val="1F4E79">
                  <a:alpha val="100000"/>
                </a:srgbClr>
              </a:solidFill>
              <a:latin typeface="Times New Roman" panose="02020603050405020304"/>
              <a:ea typeface="Times New Roman" panose="02020603050405020304"/>
              <a:cs typeface="Times New Roman" panose="02020603050405020304"/>
            </a:endParaRPr>
          </a:p>
        </p:txBody>
      </p:sp>
      <p:pic>
        <p:nvPicPr>
          <p:cNvPr id="2" name="IP connection setting_20241114_10430882">
            <a:hlinkClick r:id="" action="ppaction://media"/>
          </p:cNvPr>
          <p:cNvPicPr/>
          <p:nvPr>
            <a:vide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361950" y="1692910"/>
            <a:ext cx="5623560" cy="3163570"/>
          </a:xfrm>
          <a:prstGeom prst="rect">
            <a:avLst/>
          </a:prstGeom>
        </p:spPr>
      </p:pic>
      <p:sp>
        <p:nvSpPr>
          <p:cNvPr id="3" name="文本框 2"/>
          <p:cNvSpPr txBox="1"/>
          <p:nvPr/>
        </p:nvSpPr>
        <p:spPr>
          <a:xfrm>
            <a:off x="6254115" y="2518410"/>
            <a:ext cx="5309235" cy="1938020"/>
          </a:xfrm>
          <a:prstGeom prst="rect">
            <a:avLst/>
          </a:prstGeom>
          <a:noFill/>
        </p:spPr>
        <p:txBody>
          <a:bodyPr wrap="square" rtlCol="0" anchor="t">
            <a:spAutoFit/>
          </a:bodyPr>
          <a:p>
            <a:r>
              <a:rPr lang="zh-CN" altLang="en-US" sz="2400"/>
              <a:t>The PowerPoint video here shows you how to access the internal control program of an AGV vehicle through an open API interface and use our own software to control the vehicle.</a:t>
            </a:r>
            <a:endParaRPr lang="zh-CN" altLang="en-US" sz="2400"/>
          </a:p>
        </p:txBody>
      </p:sp>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icture 220"/>
          <p:cNvPicPr>
            <a:picLocks noChangeAspect="1"/>
          </p:cNvPicPr>
          <p:nvPr/>
        </p:nvPicPr>
        <p:blipFill>
          <a:blip r:embed="rId1"/>
          <a:stretch>
            <a:fillRect/>
          </a:stretch>
        </p:blipFill>
        <p:spPr>
          <a:xfrm rot="21600000">
            <a:off x="0" y="0"/>
            <a:ext cx="12192000" cy="6857996"/>
          </a:xfrm>
          <a:prstGeom prst="rect">
            <a:avLst/>
          </a:prstGeom>
        </p:spPr>
      </p:pic>
      <p:pic>
        <p:nvPicPr>
          <p:cNvPr id="222" name="picture 222"/>
          <p:cNvPicPr>
            <a:picLocks noChangeAspect="1"/>
          </p:cNvPicPr>
          <p:nvPr/>
        </p:nvPicPr>
        <p:blipFill>
          <a:blip r:embed="rId2"/>
          <a:stretch>
            <a:fillRect/>
          </a:stretch>
        </p:blipFill>
        <p:spPr>
          <a:xfrm rot="21600000">
            <a:off x="0" y="164873"/>
            <a:ext cx="12192000" cy="519402"/>
          </a:xfrm>
          <a:prstGeom prst="rect">
            <a:avLst/>
          </a:prstGeom>
        </p:spPr>
      </p:pic>
      <p:pic>
        <p:nvPicPr>
          <p:cNvPr id="224" name="picture 224"/>
          <p:cNvPicPr>
            <a:picLocks noChangeAspect="1"/>
          </p:cNvPicPr>
          <p:nvPr/>
        </p:nvPicPr>
        <p:blipFill>
          <a:blip r:embed="rId3"/>
          <a:stretch>
            <a:fillRect/>
          </a:stretch>
        </p:blipFill>
        <p:spPr>
          <a:xfrm rot="21600000">
            <a:off x="5451348" y="0"/>
            <a:ext cx="6738365" cy="5025659"/>
          </a:xfrm>
          <a:prstGeom prst="rect">
            <a:avLst/>
          </a:prstGeom>
        </p:spPr>
      </p:pic>
      <p:sp>
        <p:nvSpPr>
          <p:cNvPr id="226" name="textbox 226"/>
          <p:cNvSpPr/>
          <p:nvPr/>
        </p:nvSpPr>
        <p:spPr>
          <a:xfrm>
            <a:off x="369519" y="2136743"/>
            <a:ext cx="4072254" cy="2366645"/>
          </a:xfrm>
          <a:prstGeom prst="rect">
            <a:avLst/>
          </a:prstGeom>
          <a:noFill/>
          <a:ln w="0" cap="flat">
            <a:noFill/>
            <a:prstDash val="solid"/>
            <a:miter lim="0"/>
          </a:ln>
        </p:spPr>
        <p:txBody>
          <a:bodyPr vert="horz" wrap="square" lIns="0" tIns="0" rIns="0" bIns="0"/>
          <a:lstStyle/>
          <a:p>
            <a:pPr algn="l" rtl="0" eaLnBrk="0">
              <a:lnSpc>
                <a:spcPct val="88000"/>
              </a:lnSpc>
            </a:pPr>
            <a:endParaRPr sz="100" dirty="0">
              <a:latin typeface="Arial" panose="020B0604020202020204"/>
              <a:ea typeface="Arial" panose="020B0604020202020204"/>
              <a:cs typeface="Arial" panose="020B0604020202020204"/>
            </a:endParaRPr>
          </a:p>
          <a:p>
            <a:pPr marL="12700" algn="l" rtl="0" eaLnBrk="0">
              <a:lnSpc>
                <a:spcPct val="88000"/>
              </a:lnSpc>
            </a:pPr>
            <a:r>
              <a:rPr sz="20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7x24 Worldwide S</a:t>
            </a:r>
            <a:r>
              <a:rPr sz="20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upport</a:t>
            </a:r>
            <a:endParaRPr sz="2000" dirty="0">
              <a:latin typeface="微软雅黑" panose="020B0503020204020204" charset="-122"/>
              <a:ea typeface="微软雅黑" panose="020B0503020204020204" charset="-122"/>
              <a:cs typeface="微软雅黑" panose="020B0503020204020204" charset="-122"/>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marL="12700" algn="l" rtl="0" eaLnBrk="0">
              <a:lnSpc>
                <a:spcPct val="88000"/>
              </a:lnSpc>
              <a:spcBef>
                <a:spcPts val="605"/>
              </a:spcBef>
            </a:pPr>
            <a:r>
              <a:rPr sz="20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000" b="1"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Free</a:t>
            </a:r>
            <a:r>
              <a:rPr sz="2000" b="1" kern="0" spc="16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Installation/ Trai</a:t>
            </a:r>
            <a:r>
              <a:rPr sz="2000" b="1" kern="0" spc="-30" dirty="0">
                <a:solidFill>
                  <a:srgbClr val="000000">
                    <a:alpha val="100000"/>
                  </a:srgbClr>
                </a:solidFill>
                <a:latin typeface="微软雅黑" panose="020B0503020204020204" charset="-122"/>
                <a:ea typeface="微软雅黑" panose="020B0503020204020204" charset="-122"/>
                <a:cs typeface="微软雅黑" panose="020B0503020204020204" charset="-122"/>
              </a:rPr>
              <a:t>ning</a:t>
            </a:r>
            <a:endParaRPr sz="20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600" dirty="0">
              <a:latin typeface="Arial" panose="020B0604020202020204"/>
              <a:ea typeface="Arial" panose="020B0604020202020204"/>
              <a:cs typeface="Arial" panose="020B0604020202020204"/>
            </a:endParaRPr>
          </a:p>
          <a:p>
            <a:pPr marL="12700" algn="l" rtl="0" eaLnBrk="0">
              <a:lnSpc>
                <a:spcPct val="215000"/>
              </a:lnSpc>
              <a:spcBef>
                <a:spcPts val="5"/>
              </a:spcBef>
            </a:pPr>
            <a:r>
              <a:rPr sz="20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000" b="1" kern="0" spc="20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1 day lead-time</a:t>
            </a:r>
            <a:r>
              <a:rPr sz="2000" b="1" kern="0" spc="15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(spare</a:t>
            </a:r>
            <a:r>
              <a:rPr sz="2000" b="1" kern="0" spc="14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parts)</a:t>
            </a:r>
            <a:r>
              <a:rPr sz="2000" b="1" kern="0" spc="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a:t>
            </a:r>
            <a:r>
              <a:rPr sz="2000" b="1" kern="0" spc="18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1</a:t>
            </a:r>
            <a:r>
              <a:rPr sz="2000" b="1" kern="0" spc="170" dirty="0">
                <a:solidFill>
                  <a:srgbClr val="000000">
                    <a:alpha val="100000"/>
                  </a:srgbClr>
                </a:solidFill>
                <a:latin typeface="微软雅黑" panose="020B0503020204020204" charset="-122"/>
                <a:ea typeface="微软雅黑" panose="020B0503020204020204" charset="-122"/>
                <a:cs typeface="微软雅黑" panose="020B0503020204020204" charset="-122"/>
              </a:rPr>
              <a:t> </a:t>
            </a:r>
            <a:r>
              <a:rPr sz="2000" b="1" kern="0" spc="-10" dirty="0">
                <a:solidFill>
                  <a:srgbClr val="000000">
                    <a:alpha val="100000"/>
                  </a:srgbClr>
                </a:solidFill>
                <a:latin typeface="微软雅黑" panose="020B0503020204020204" charset="-122"/>
                <a:ea typeface="微软雅黑" panose="020B0503020204020204" charset="-122"/>
                <a:cs typeface="微软雅黑" panose="020B0503020204020204" charset="-122"/>
              </a:rPr>
              <a:t>Month cus</a:t>
            </a:r>
            <a:r>
              <a:rPr sz="2000" b="1" kern="0" spc="-20" dirty="0">
                <a:solidFill>
                  <a:srgbClr val="000000">
                    <a:alpha val="100000"/>
                  </a:srgbClr>
                </a:solidFill>
                <a:latin typeface="微软雅黑" panose="020B0503020204020204" charset="-122"/>
                <a:ea typeface="微软雅黑" panose="020B0503020204020204" charset="-122"/>
                <a:cs typeface="微软雅黑" panose="020B0503020204020204" charset="-122"/>
              </a:rPr>
              <a:t>tomize solution</a:t>
            </a:r>
            <a:endParaRPr sz="2000" dirty="0">
              <a:latin typeface="微软雅黑" panose="020B0503020204020204" charset="-122"/>
              <a:ea typeface="微软雅黑" panose="020B0503020204020204" charset="-122"/>
              <a:cs typeface="微软雅黑" panose="020B0503020204020204" charset="-122"/>
            </a:endParaRPr>
          </a:p>
        </p:txBody>
      </p:sp>
      <p:sp>
        <p:nvSpPr>
          <p:cNvPr id="228" name="textbox 228"/>
          <p:cNvSpPr/>
          <p:nvPr/>
        </p:nvSpPr>
        <p:spPr>
          <a:xfrm>
            <a:off x="-5079" y="42164"/>
            <a:ext cx="8315325" cy="679450"/>
          </a:xfrm>
          <a:prstGeom prst="rect">
            <a:avLst/>
          </a:prstGeom>
          <a:noFill/>
          <a:ln w="0" cap="flat">
            <a:noFill/>
            <a:prstDash val="solid"/>
            <a:miter lim="0"/>
          </a:ln>
        </p:spPr>
        <p:txBody>
          <a:bodyPr vert="horz" wrap="square" lIns="0" tIns="0" rIns="0" bIns="0"/>
          <a:lstStyle/>
          <a:p>
            <a:pPr algn="l" rtl="0" eaLnBrk="0">
              <a:lnSpc>
                <a:spcPct val="101000"/>
              </a:lnSpc>
            </a:pPr>
            <a:endParaRPr sz="800" dirty="0">
              <a:latin typeface="Arial" panose="020B0604020202020204"/>
              <a:ea typeface="Arial" panose="020B0604020202020204"/>
              <a:cs typeface="Arial" panose="020B0604020202020204"/>
            </a:endParaRPr>
          </a:p>
          <a:p>
            <a:pPr marL="1579880" algn="l" rtl="0" eaLnBrk="0">
              <a:lnSpc>
                <a:spcPct val="99000"/>
              </a:lnSpc>
              <a:spcBef>
                <a:spcPts val="0"/>
              </a:spcBef>
              <a:tabLst>
                <a:tab pos="3427095" algn="l"/>
              </a:tabLst>
            </a:pPr>
            <a:r>
              <a:rPr sz="3600" kern="0" spc="0" dirty="0">
                <a:solidFill>
                  <a:srgbClr val="000000">
                    <a:alpha val="100000"/>
                  </a:srgbClr>
                </a:solidFill>
                <a:latin typeface="Arial" panose="020B0604020202020204"/>
                <a:ea typeface="Arial" panose="020B0604020202020204"/>
                <a:cs typeface="Arial" panose="020B0604020202020204"/>
              </a:rPr>
              <a:t>	</a:t>
            </a:r>
            <a:r>
              <a:rPr sz="3600" kern="0" spc="30" dirty="0">
                <a:solidFill>
                  <a:srgbClr val="000000">
                    <a:alpha val="100000"/>
                  </a:srgbClr>
                </a:solidFill>
                <a:latin typeface="Arial" panose="020B0604020202020204"/>
                <a:ea typeface="Arial" panose="020B0604020202020204"/>
                <a:cs typeface="Arial" panose="020B0604020202020204"/>
              </a:rPr>
              <a:t>Best</a:t>
            </a:r>
            <a:r>
              <a:rPr sz="3600" kern="0" spc="-120" dirty="0">
                <a:solidFill>
                  <a:srgbClr val="000000">
                    <a:alpha val="100000"/>
                  </a:srgbClr>
                </a:solidFill>
                <a:latin typeface="Arial" panose="020B0604020202020204"/>
                <a:ea typeface="Arial" panose="020B0604020202020204"/>
                <a:cs typeface="Arial" panose="020B0604020202020204"/>
              </a:rPr>
              <a:t> </a:t>
            </a:r>
            <a:r>
              <a:rPr sz="3600" kern="0" spc="30" dirty="0">
                <a:solidFill>
                  <a:srgbClr val="000000">
                    <a:alpha val="100000"/>
                  </a:srgbClr>
                </a:solidFill>
                <a:latin typeface="Arial" panose="020B0604020202020204"/>
                <a:ea typeface="Arial" panose="020B0604020202020204"/>
                <a:cs typeface="Arial" panose="020B0604020202020204"/>
              </a:rPr>
              <a:t>After-sales service</a:t>
            </a:r>
            <a:endParaRPr sz="3600" dirty="0">
              <a:latin typeface="Arial" panose="020B0604020202020204"/>
              <a:ea typeface="Arial" panose="020B0604020202020204"/>
              <a:cs typeface="Arial" panose="020B0604020202020204"/>
            </a:endParaRPr>
          </a:p>
        </p:txBody>
      </p:sp>
      <p:pic>
        <p:nvPicPr>
          <p:cNvPr id="230" name="picture 230"/>
          <p:cNvPicPr>
            <a:picLocks noChangeAspect="1"/>
          </p:cNvPicPr>
          <p:nvPr/>
        </p:nvPicPr>
        <p:blipFill>
          <a:blip r:embed="rId4"/>
          <a:stretch>
            <a:fillRect/>
          </a:stretch>
        </p:blipFill>
        <p:spPr>
          <a:xfrm rot="21600000">
            <a:off x="7620" y="54864"/>
            <a:ext cx="1567433" cy="441699"/>
          </a:xfrm>
          <a:prstGeom prst="rect">
            <a:avLst/>
          </a:prstGeom>
        </p:spPr>
      </p:pic>
      <p:pic>
        <p:nvPicPr>
          <p:cNvPr id="232" name="picture 232"/>
          <p:cNvPicPr>
            <a:picLocks noChangeAspect="1"/>
          </p:cNvPicPr>
          <p:nvPr/>
        </p:nvPicPr>
        <p:blipFill>
          <a:blip r:embed="rId5"/>
          <a:stretch>
            <a:fillRect/>
          </a:stretch>
        </p:blipFill>
        <p:spPr>
          <a:xfrm rot="21600000">
            <a:off x="0" y="5277613"/>
            <a:ext cx="2545841" cy="1578101"/>
          </a:xfrm>
          <a:prstGeom prst="rect">
            <a:avLst/>
          </a:prstGeom>
        </p:spPr>
      </p:pic>
      <p:grpSp>
        <p:nvGrpSpPr>
          <p:cNvPr id="24" name="group 24"/>
          <p:cNvGrpSpPr/>
          <p:nvPr/>
        </p:nvGrpSpPr>
        <p:grpSpPr>
          <a:xfrm rot="21600000">
            <a:off x="10107167" y="6387541"/>
            <a:ext cx="1823466" cy="259460"/>
            <a:chOff x="0" y="0"/>
            <a:chExt cx="1823466" cy="259460"/>
          </a:xfrm>
        </p:grpSpPr>
        <p:pic>
          <p:nvPicPr>
            <p:cNvPr id="234" name="picture 234"/>
            <p:cNvPicPr>
              <a:picLocks noChangeAspect="1"/>
            </p:cNvPicPr>
            <p:nvPr/>
          </p:nvPicPr>
          <p:blipFill>
            <a:blip r:embed="rId6"/>
            <a:stretch>
              <a:fillRect/>
            </a:stretch>
          </p:blipFill>
          <p:spPr>
            <a:xfrm rot="21600000">
              <a:off x="14487" y="31567"/>
              <a:ext cx="1781854" cy="224468"/>
            </a:xfrm>
            <a:prstGeom prst="rect">
              <a:avLst/>
            </a:prstGeom>
          </p:spPr>
        </p:pic>
        <p:pic>
          <p:nvPicPr>
            <p:cNvPr id="236" name="picture 236"/>
            <p:cNvPicPr>
              <a:picLocks noChangeAspect="1"/>
            </p:cNvPicPr>
            <p:nvPr/>
          </p:nvPicPr>
          <p:blipFill>
            <a:blip r:embed="rId7"/>
            <a:stretch>
              <a:fillRect/>
            </a:stretch>
          </p:blipFill>
          <p:spPr>
            <a:xfrm rot="21600000">
              <a:off x="0" y="217474"/>
              <a:ext cx="1823466" cy="41986"/>
            </a:xfrm>
            <a:prstGeom prst="rect">
              <a:avLst/>
            </a:prstGeom>
          </p:spPr>
        </p:pic>
        <p:sp>
          <p:nvSpPr>
            <p:cNvPr id="238" name="textbox 238"/>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rPr>
                <a:t>www.smthelp.com</a:t>
              </a:r>
              <a:endParaRPr sz="1800" dirty="0">
                <a:latin typeface="等线" panose="02010600030101010101" charset="-122"/>
                <a:ea typeface="等线" panose="02010600030101010101" charset="-122"/>
                <a:cs typeface="等线" panose="02010600030101010101" charset="-122"/>
              </a:endParaRPr>
            </a:p>
          </p:txBody>
        </p:sp>
        <p:pic>
          <p:nvPicPr>
            <p:cNvPr id="240" name="picture 240"/>
            <p:cNvPicPr>
              <a:picLocks noChangeAspect="1"/>
            </p:cNvPicPr>
            <p:nvPr/>
          </p:nvPicPr>
          <p:blipFill>
            <a:blip r:embed="rId6"/>
            <a:stretch>
              <a:fillRect/>
            </a:stretch>
          </p:blipFill>
          <p:spPr>
            <a:xfrm rot="21600000">
              <a:off x="14487" y="31567"/>
              <a:ext cx="1781854" cy="224468"/>
            </a:xfrm>
            <a:prstGeom prst="rect">
              <a:avLst/>
            </a:prstGeom>
          </p:spPr>
        </p:pic>
        <p:pic>
          <p:nvPicPr>
            <p:cNvPr id="242" name="picture 242"/>
            <p:cNvPicPr>
              <a:picLocks noChangeAspect="1"/>
            </p:cNvPicPr>
            <p:nvPr/>
          </p:nvPicPr>
          <p:blipFill>
            <a:blip r:embed="rId7"/>
            <a:stretch>
              <a:fillRect/>
            </a:stretch>
          </p:blipFill>
          <p:spPr>
            <a:xfrm rot="21600000">
              <a:off x="0" y="217474"/>
              <a:ext cx="1823466" cy="41986"/>
            </a:xfrm>
            <a:prstGeom prst="rect">
              <a:avLst/>
            </a:prstGeom>
          </p:spPr>
        </p:pic>
      </p:grpSp>
      <p:sp>
        <p:nvSpPr>
          <p:cNvPr id="244" name="textbox 244"/>
          <p:cNvSpPr/>
          <p:nvPr/>
        </p:nvSpPr>
        <p:spPr>
          <a:xfrm>
            <a:off x="10115981" y="6374841"/>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8">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picture 246"/>
          <p:cNvPicPr>
            <a:picLocks noChangeAspect="1"/>
          </p:cNvPicPr>
          <p:nvPr/>
        </p:nvPicPr>
        <p:blipFill>
          <a:blip r:embed="rId1"/>
          <a:stretch>
            <a:fillRect/>
          </a:stretch>
        </p:blipFill>
        <p:spPr>
          <a:xfrm rot="21600000">
            <a:off x="0" y="0"/>
            <a:ext cx="12192000" cy="6857996"/>
          </a:xfrm>
          <a:prstGeom prst="rect">
            <a:avLst/>
          </a:prstGeom>
        </p:spPr>
      </p:pic>
      <p:pic>
        <p:nvPicPr>
          <p:cNvPr id="248" name="picture 248"/>
          <p:cNvPicPr>
            <a:picLocks noChangeAspect="1"/>
          </p:cNvPicPr>
          <p:nvPr/>
        </p:nvPicPr>
        <p:blipFill>
          <a:blip r:embed="rId2"/>
          <a:stretch>
            <a:fillRect/>
          </a:stretch>
        </p:blipFill>
        <p:spPr>
          <a:xfrm rot="21600000">
            <a:off x="0" y="583691"/>
            <a:ext cx="12192000" cy="100584"/>
          </a:xfrm>
          <a:prstGeom prst="rect">
            <a:avLst/>
          </a:prstGeom>
        </p:spPr>
      </p:pic>
      <p:pic>
        <p:nvPicPr>
          <p:cNvPr id="250" name="picture 250"/>
          <p:cNvPicPr>
            <a:picLocks noChangeAspect="1"/>
          </p:cNvPicPr>
          <p:nvPr/>
        </p:nvPicPr>
        <p:blipFill>
          <a:blip r:embed="rId3"/>
          <a:stretch>
            <a:fillRect/>
          </a:stretch>
        </p:blipFill>
        <p:spPr>
          <a:xfrm rot="21600000">
            <a:off x="8484107" y="0"/>
            <a:ext cx="3705605" cy="3666088"/>
          </a:xfrm>
          <a:prstGeom prst="rect">
            <a:avLst/>
          </a:prstGeom>
        </p:spPr>
      </p:pic>
      <p:pic>
        <p:nvPicPr>
          <p:cNvPr id="252" name="picture 252"/>
          <p:cNvPicPr>
            <a:picLocks noChangeAspect="1"/>
          </p:cNvPicPr>
          <p:nvPr/>
        </p:nvPicPr>
        <p:blipFill>
          <a:blip r:embed="rId4"/>
          <a:stretch>
            <a:fillRect/>
          </a:stretch>
        </p:blipFill>
        <p:spPr>
          <a:xfrm rot="21600000">
            <a:off x="1164336" y="1522476"/>
            <a:ext cx="2012441" cy="484365"/>
          </a:xfrm>
          <a:prstGeom prst="rect">
            <a:avLst/>
          </a:prstGeom>
        </p:spPr>
      </p:pic>
      <p:pic>
        <p:nvPicPr>
          <p:cNvPr id="254" name="picture 254"/>
          <p:cNvPicPr>
            <a:picLocks noChangeAspect="1"/>
          </p:cNvPicPr>
          <p:nvPr/>
        </p:nvPicPr>
        <p:blipFill>
          <a:blip r:embed="rId5"/>
          <a:stretch>
            <a:fillRect/>
          </a:stretch>
        </p:blipFill>
        <p:spPr>
          <a:xfrm rot="21600000">
            <a:off x="1164336" y="2142731"/>
            <a:ext cx="2012441" cy="471951"/>
          </a:xfrm>
          <a:prstGeom prst="rect">
            <a:avLst/>
          </a:prstGeom>
        </p:spPr>
      </p:pic>
      <p:pic>
        <p:nvPicPr>
          <p:cNvPr id="256" name="picture 256"/>
          <p:cNvPicPr>
            <a:picLocks noChangeAspect="1"/>
          </p:cNvPicPr>
          <p:nvPr/>
        </p:nvPicPr>
        <p:blipFill>
          <a:blip r:embed="rId6"/>
          <a:stretch>
            <a:fillRect/>
          </a:stretch>
        </p:blipFill>
        <p:spPr>
          <a:xfrm rot="21600000">
            <a:off x="1164336" y="2763011"/>
            <a:ext cx="2919222" cy="478154"/>
          </a:xfrm>
          <a:prstGeom prst="rect">
            <a:avLst/>
          </a:prstGeom>
        </p:spPr>
      </p:pic>
      <p:sp>
        <p:nvSpPr>
          <p:cNvPr id="258" name="textbox 258"/>
          <p:cNvSpPr/>
          <p:nvPr/>
        </p:nvSpPr>
        <p:spPr>
          <a:xfrm>
            <a:off x="1470451" y="1623918"/>
            <a:ext cx="6993255" cy="1536064"/>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38430" algn="l" rtl="0" eaLnBrk="0">
              <a:lnSpc>
                <a:spcPct val="88000"/>
              </a:lnSpc>
            </a:pPr>
            <a:r>
              <a:rPr sz="2000" kern="0" spc="0" dirty="0">
                <a:solidFill>
                  <a:srgbClr val="FFFFFF">
                    <a:alpha val="100000"/>
                  </a:srgbClr>
                </a:solidFill>
                <a:latin typeface="等线" panose="02010600030101010101" charset="-122"/>
                <a:ea typeface="等线" panose="02010600030101010101" charset="-122"/>
                <a:cs typeface="等线" panose="02010600030101010101" charset="-122"/>
              </a:rPr>
              <a:t>Please visit         </a:t>
            </a:r>
            <a:r>
              <a:rPr sz="2000" kern="0" spc="0" dirty="0">
                <a:solidFill>
                  <a:srgbClr val="262626">
                    <a:alpha val="100000"/>
                  </a:srgbClr>
                </a:solidFill>
                <a:latin typeface="等线" panose="02010600030101010101" charset="-122"/>
                <a:ea typeface="等线" panose="02010600030101010101" charset="-122"/>
                <a:cs typeface="等线" panose="02010600030101010101" charset="-122"/>
              </a:rPr>
              <a:t>w</a:t>
            </a:r>
            <a:r>
              <a:rPr sz="2000" kern="0" spc="-10" dirty="0">
                <a:solidFill>
                  <a:srgbClr val="262626">
                    <a:alpha val="100000"/>
                  </a:srgbClr>
                </a:solidFill>
                <a:latin typeface="等线" panose="02010600030101010101" charset="-122"/>
                <a:ea typeface="等线" panose="02010600030101010101" charset="-122"/>
                <a:cs typeface="等线" panose="02010600030101010101" charset="-122"/>
              </a:rPr>
              <a:t>ww.smthelp.com</a:t>
            </a:r>
            <a:endParaRPr sz="2000" dirty="0">
              <a:latin typeface="等线" panose="02010600030101010101" charset="-122"/>
              <a:ea typeface="等线" panose="02010600030101010101" charset="-122"/>
              <a:cs typeface="等线" panose="02010600030101010101" charset="-122"/>
            </a:endParaRPr>
          </a:p>
          <a:p>
            <a:pPr algn="l" rtl="0" eaLnBrk="0">
              <a:lnSpc>
                <a:spcPct val="176000"/>
              </a:lnSpc>
            </a:pPr>
            <a:endParaRPr sz="1000" dirty="0">
              <a:latin typeface="Arial" panose="020B0604020202020204"/>
              <a:ea typeface="Arial" panose="020B0604020202020204"/>
              <a:cs typeface="Arial" panose="020B0604020202020204"/>
            </a:endParaRPr>
          </a:p>
          <a:p>
            <a:pPr marL="12700" algn="l" rtl="0" eaLnBrk="0">
              <a:lnSpc>
                <a:spcPct val="88000"/>
              </a:lnSpc>
              <a:spcBef>
                <a:spcPts val="600"/>
              </a:spcBef>
            </a:pPr>
            <a:r>
              <a:rPr sz="2000" kern="0" spc="0" dirty="0">
                <a:solidFill>
                  <a:srgbClr val="FFFFFF">
                    <a:alpha val="100000"/>
                  </a:srgbClr>
                </a:solidFill>
                <a:latin typeface="等线" panose="02010600030101010101" charset="-122"/>
                <a:ea typeface="等线" panose="02010600030101010101" charset="-122"/>
                <a:cs typeface="等线" panose="02010600030101010101" charset="-122"/>
              </a:rPr>
              <a:t>Find</a:t>
            </a:r>
            <a:r>
              <a:rPr sz="2000" kern="0" spc="14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0" dirty="0">
                <a:solidFill>
                  <a:srgbClr val="FFFFFF">
                    <a:alpha val="100000"/>
                  </a:srgbClr>
                </a:solidFill>
                <a:latin typeface="等线" panose="02010600030101010101" charset="-122"/>
                <a:ea typeface="等线" panose="02010600030101010101" charset="-122"/>
                <a:cs typeface="等线" panose="02010600030101010101" charset="-122"/>
              </a:rPr>
              <a:t>us</a:t>
            </a:r>
            <a:r>
              <a:rPr sz="2000" kern="0" spc="15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0" dirty="0">
                <a:solidFill>
                  <a:srgbClr val="FFFFFF">
                    <a:alpha val="100000"/>
                  </a:srgbClr>
                </a:solidFill>
                <a:latin typeface="等线" panose="02010600030101010101" charset="-122"/>
                <a:ea typeface="等线" panose="02010600030101010101" charset="-122"/>
                <a:cs typeface="等线" panose="02010600030101010101" charset="-122"/>
              </a:rPr>
              <a:t>more       </a:t>
            </a:r>
            <a:r>
              <a:rPr sz="2000" kern="0" spc="0" dirty="0">
                <a:solidFill>
                  <a:srgbClr val="262626">
                    <a:alpha val="100000"/>
                  </a:srgbClr>
                </a:solidFill>
                <a:latin typeface="等线" panose="02010600030101010101" charset="-122"/>
                <a:ea typeface="等线" panose="02010600030101010101" charset="-122"/>
                <a:cs typeface="等线" panose="02010600030101010101" charset="-122"/>
                <a:hlinkClick r:id="rId7">
                  <a:extLst>
                    <a:ext uri="{DAF060AB-1E55-43B9-8AAB-6FB025537F2F}">
                      <wpsdc:hlinkClr xmlns:wpsdc="http://www.wps.cn/officeDocument/2017/drawingmlCustomData" val="262626"/>
                      <wpsdc:folHlinkClr xmlns:wpsdc="http://www.wps.cn/officeDocument/2017/drawingmlCustomData" val="262626"/>
                      <wpsdc:hlinkUnderline xmlns:wpsdc="http://www.wps.cn/officeDocument/2017/drawingmlCustomData" val="0"/>
                    </a:ext>
                  </a:extLst>
                </a:hlinkClick>
              </a:rPr>
              <a:t>https</a:t>
            </a:r>
            <a:r>
              <a:rPr sz="2000" kern="0" spc="-10" dirty="0">
                <a:solidFill>
                  <a:srgbClr val="262626">
                    <a:alpha val="100000"/>
                  </a:srgbClr>
                </a:solidFill>
                <a:latin typeface="等线" panose="02010600030101010101" charset="-122"/>
                <a:ea typeface="等线" panose="02010600030101010101" charset="-122"/>
                <a:cs typeface="等线" panose="02010600030101010101" charset="-122"/>
                <a:hlinkClick r:id="rId7">
                  <a:extLst>
                    <a:ext uri="{DAF060AB-1E55-43B9-8AAB-6FB025537F2F}">
                      <wpsdc:hlinkClr xmlns:wpsdc="http://www.wps.cn/officeDocument/2017/drawingmlCustomData" val="262626"/>
                      <wpsdc:folHlinkClr xmlns:wpsdc="http://www.wps.cn/officeDocument/2017/drawingmlCustomData" val="262626"/>
                      <wpsdc:hlinkUnderline xmlns:wpsdc="http://www.wps.cn/officeDocument/2017/drawingmlCustomData" val="0"/>
                    </a:ext>
                  </a:extLst>
                </a:hlinkClick>
              </a:rPr>
              <a:t>://www.facebook.com/autoinsertion</a:t>
            </a:r>
            <a:endParaRPr sz="2000" dirty="0">
              <a:latin typeface="等线" panose="02010600030101010101" charset="-122"/>
              <a:ea typeface="等线" panose="02010600030101010101" charset="-122"/>
              <a:cs typeface="等线" panose="02010600030101010101" charset="-122"/>
            </a:endParaRPr>
          </a:p>
          <a:p>
            <a:pPr algn="l" rtl="0" eaLnBrk="0">
              <a:lnSpc>
                <a:spcPct val="178000"/>
              </a:lnSpc>
            </a:pPr>
            <a:endParaRPr sz="1000" dirty="0">
              <a:latin typeface="Arial" panose="020B0604020202020204"/>
              <a:ea typeface="Arial" panose="020B0604020202020204"/>
              <a:cs typeface="Arial" panose="020B0604020202020204"/>
            </a:endParaRPr>
          </a:p>
          <a:p>
            <a:pPr algn="l" rtl="0" eaLnBrk="0">
              <a:lnSpc>
                <a:spcPct val="100000"/>
              </a:lnSpc>
            </a:pPr>
            <a:endParaRPr sz="500" dirty="0">
              <a:latin typeface="Arial" panose="020B0604020202020204"/>
              <a:ea typeface="Arial" panose="020B0604020202020204"/>
              <a:cs typeface="Arial" panose="020B0604020202020204"/>
            </a:endParaRPr>
          </a:p>
          <a:p>
            <a:pPr marL="20955" algn="l" rtl="0" eaLnBrk="0">
              <a:lnSpc>
                <a:spcPct val="92000"/>
              </a:lnSpc>
              <a:spcBef>
                <a:spcPts val="5"/>
              </a:spcBef>
            </a:pP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Know</a:t>
            </a:r>
            <a:r>
              <a:rPr sz="2000" kern="0" spc="17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more our team        </a:t>
            </a:r>
            <a:r>
              <a:rPr sz="2000" kern="0" spc="-10" dirty="0">
                <a:solidFill>
                  <a:srgbClr val="262626">
                    <a:alpha val="100000"/>
                  </a:srgbClr>
                </a:solidFill>
                <a:latin typeface="等线" panose="02010600030101010101" charset="-122"/>
                <a:ea typeface="等线" panose="02010600030101010101" charset="-122"/>
                <a:cs typeface="等线" panose="02010600030101010101" charset="-122"/>
                <a:hlinkClick r:id="rId8">
                  <a:extLst>
                    <a:ext uri="{DAF060AB-1E55-43B9-8AAB-6FB025537F2F}">
                      <wpsdc:hlinkClr xmlns:wpsdc="http://www.wps.cn/officeDocument/2017/drawingmlCustomData" val="262626"/>
                      <wpsdc:folHlinkClr xmlns:wpsdc="http://www.wps.cn/officeDocument/2017/drawingmlCustomData" val="262626"/>
                      <wpsdc:hlinkUnderline xmlns:wpsdc="http://www.wps.cn/officeDocument/2017/drawingmlCustomData" val="0"/>
                    </a:ext>
                  </a:extLst>
                </a:hlinkClick>
              </a:rPr>
              <a:t>https://cn.linkedin.com/in/smtsupplier</a:t>
            </a:r>
            <a:endParaRPr sz="2000" dirty="0">
              <a:latin typeface="等线" panose="02010600030101010101" charset="-122"/>
              <a:ea typeface="等线" panose="02010600030101010101" charset="-122"/>
              <a:cs typeface="等线" panose="02010600030101010101" charset="-122"/>
            </a:endParaRPr>
          </a:p>
        </p:txBody>
      </p:sp>
      <p:pic>
        <p:nvPicPr>
          <p:cNvPr id="260" name="picture 260"/>
          <p:cNvPicPr>
            <a:picLocks noChangeAspect="1"/>
          </p:cNvPicPr>
          <p:nvPr/>
        </p:nvPicPr>
        <p:blipFill>
          <a:blip r:embed="rId9"/>
          <a:stretch>
            <a:fillRect/>
          </a:stretch>
        </p:blipFill>
        <p:spPr>
          <a:xfrm rot="21600000">
            <a:off x="0" y="5277613"/>
            <a:ext cx="2545841" cy="1578101"/>
          </a:xfrm>
          <a:prstGeom prst="rect">
            <a:avLst/>
          </a:prstGeom>
        </p:spPr>
      </p:pic>
      <p:sp>
        <p:nvSpPr>
          <p:cNvPr id="262" name="textbox 262"/>
          <p:cNvSpPr/>
          <p:nvPr/>
        </p:nvSpPr>
        <p:spPr>
          <a:xfrm>
            <a:off x="1165860" y="4003535"/>
            <a:ext cx="6278245" cy="477519"/>
          </a:xfrm>
          <a:prstGeom prst="rect">
            <a:avLst/>
          </a:prstGeom>
          <a:solidFill>
            <a:srgbClr val="00789C">
              <a:alpha val="99215"/>
            </a:srgbClr>
          </a:solidFill>
          <a:ln w="0" cap="flat">
            <a:noFill/>
            <a:prstDash val="solid"/>
            <a:miter lim="0"/>
          </a:ln>
        </p:spPr>
        <p:txBody>
          <a:bodyPr vert="horz" wrap="square" lIns="0" tIns="0" rIns="0" bIns="0"/>
          <a:lstStyle/>
          <a:p>
            <a:pPr algn="l" rtl="0" eaLnBrk="0">
              <a:lnSpc>
                <a:spcPct val="109000"/>
              </a:lnSpc>
            </a:pPr>
            <a:endParaRPr sz="700" dirty="0">
              <a:latin typeface="Arial" panose="020B0604020202020204"/>
              <a:ea typeface="Arial" panose="020B0604020202020204"/>
              <a:cs typeface="Arial" panose="020B0604020202020204"/>
            </a:endParaRPr>
          </a:p>
          <a:p>
            <a:pPr marL="424180" algn="l" rtl="0" eaLnBrk="0">
              <a:lnSpc>
                <a:spcPct val="88000"/>
              </a:lnSpc>
              <a:spcBef>
                <a:spcPts val="5"/>
              </a:spcBef>
            </a:pP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See</a:t>
            </a:r>
            <a:r>
              <a:rPr sz="2000" kern="0" spc="13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more</a:t>
            </a:r>
            <a:r>
              <a:rPr sz="2000" kern="0" spc="15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machine working video,</a:t>
            </a:r>
            <a:r>
              <a:rPr sz="2000" kern="0" spc="15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ple</a:t>
            </a:r>
            <a:r>
              <a:rPr sz="2000" kern="0" spc="-20" dirty="0">
                <a:solidFill>
                  <a:srgbClr val="FFFFFF">
                    <a:alpha val="100000"/>
                  </a:srgbClr>
                </a:solidFill>
                <a:latin typeface="等线" panose="02010600030101010101" charset="-122"/>
                <a:ea typeface="等线" panose="02010600030101010101" charset="-122"/>
                <a:cs typeface="等线" panose="02010600030101010101" charset="-122"/>
              </a:rPr>
              <a:t>ase Youtube</a:t>
            </a:r>
            <a:endParaRPr sz="2000" dirty="0">
              <a:latin typeface="等线" panose="02010600030101010101" charset="-122"/>
              <a:ea typeface="等线" panose="02010600030101010101" charset="-122"/>
              <a:cs typeface="等线" panose="02010600030101010101" charset="-122"/>
            </a:endParaRPr>
          </a:p>
        </p:txBody>
      </p:sp>
      <p:sp>
        <p:nvSpPr>
          <p:cNvPr id="264" name="textbox 264"/>
          <p:cNvSpPr/>
          <p:nvPr/>
        </p:nvSpPr>
        <p:spPr>
          <a:xfrm>
            <a:off x="1164336" y="3383267"/>
            <a:ext cx="5473700" cy="477519"/>
          </a:xfrm>
          <a:prstGeom prst="rect">
            <a:avLst/>
          </a:prstGeom>
          <a:solidFill>
            <a:srgbClr val="00789C">
              <a:alpha val="99215"/>
            </a:srgbClr>
          </a:solidFill>
          <a:ln w="0" cap="flat">
            <a:noFill/>
            <a:prstDash val="solid"/>
            <a:miter lim="0"/>
          </a:ln>
        </p:spPr>
        <p:txBody>
          <a:bodyPr vert="horz" wrap="square" lIns="0" tIns="0" rIns="0" bIns="0"/>
          <a:lstStyle/>
          <a:p>
            <a:pPr algn="l" rtl="0" eaLnBrk="0">
              <a:lnSpc>
                <a:spcPct val="108000"/>
              </a:lnSpc>
            </a:pPr>
            <a:endParaRPr sz="7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405130" algn="l" rtl="0" eaLnBrk="0">
              <a:lnSpc>
                <a:spcPct val="88000"/>
              </a:lnSpc>
            </a:pPr>
            <a:r>
              <a:rPr sz="2000" kern="0" spc="0" dirty="0">
                <a:solidFill>
                  <a:srgbClr val="FFFFFF">
                    <a:alpha val="100000"/>
                  </a:srgbClr>
                </a:solidFill>
                <a:latin typeface="等线" panose="02010600030101010101" charset="-122"/>
                <a:ea typeface="等线" panose="02010600030101010101" charset="-122"/>
                <a:cs typeface="等线" panose="02010600030101010101" charset="-122"/>
              </a:rPr>
              <a:t>Welcome to our</a:t>
            </a: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 factory</a:t>
            </a:r>
            <a:r>
              <a:rPr sz="2000" kern="0" spc="14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in Shenzhen</a:t>
            </a:r>
            <a:r>
              <a:rPr sz="2000" kern="0" spc="8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China</a:t>
            </a:r>
            <a:endParaRPr sz="2000" dirty="0">
              <a:latin typeface="等线" panose="02010600030101010101" charset="-122"/>
              <a:ea typeface="等线" panose="02010600030101010101" charset="-122"/>
              <a:cs typeface="等线" panose="02010600030101010101" charset="-122"/>
            </a:endParaRPr>
          </a:p>
        </p:txBody>
      </p:sp>
      <p:sp>
        <p:nvSpPr>
          <p:cNvPr id="266" name="rect 266"/>
          <p:cNvSpPr/>
          <p:nvPr/>
        </p:nvSpPr>
        <p:spPr>
          <a:xfrm>
            <a:off x="1165860" y="5245607"/>
            <a:ext cx="4054602" cy="478155"/>
          </a:xfrm>
          <a:prstGeom prst="rect">
            <a:avLst/>
          </a:prstGeom>
          <a:solidFill>
            <a:srgbClr val="007A9D">
              <a:alpha val="100000"/>
            </a:srgbClr>
          </a:solidFill>
          <a:ln w="0" cap="flat">
            <a:noFill/>
            <a:prstDash val="solid"/>
            <a:miter lim="0"/>
          </a:ln>
        </p:spPr>
        <p:txBody>
          <a:bodyPr rtlCol="0"/>
          <a:lstStyle/>
          <a:p>
            <a:pPr algn="ctr"/>
            <a:endParaRPr lang="zh-CN" altLang="en-US"/>
          </a:p>
        </p:txBody>
      </p:sp>
      <p:sp>
        <p:nvSpPr>
          <p:cNvPr id="268" name="textbox 268"/>
          <p:cNvSpPr/>
          <p:nvPr/>
        </p:nvSpPr>
        <p:spPr>
          <a:xfrm>
            <a:off x="2985271" y="4730218"/>
            <a:ext cx="4425315" cy="293370"/>
          </a:xfrm>
          <a:prstGeom prst="rect">
            <a:avLst/>
          </a:prstGeom>
          <a:noFill/>
          <a:ln w="0" cap="flat">
            <a:noFill/>
            <a:prstDash val="solid"/>
            <a:miter lim="0"/>
          </a:ln>
        </p:spPr>
        <p:txBody>
          <a:bodyPr vert="horz" wrap="square" lIns="0" tIns="0" rIns="0" bIns="0"/>
          <a:lstStyle/>
          <a:p>
            <a:pPr algn="l" rtl="0" eaLnBrk="0">
              <a:lnSpc>
                <a:spcPct val="79000"/>
              </a:lnSpc>
            </a:pPr>
            <a:endParaRPr sz="100" dirty="0">
              <a:latin typeface="Arial" panose="020B0604020202020204"/>
              <a:ea typeface="Arial" panose="020B0604020202020204"/>
              <a:cs typeface="Arial" panose="020B0604020202020204"/>
            </a:endParaRPr>
          </a:p>
          <a:p>
            <a:pPr marL="12700" algn="l" rtl="0" eaLnBrk="0">
              <a:lnSpc>
                <a:spcPct val="88000"/>
              </a:lnSpc>
            </a:pPr>
            <a:r>
              <a:rPr sz="2000" kern="0" spc="-10" dirty="0">
                <a:solidFill>
                  <a:srgbClr val="262626">
                    <a:alpha val="100000"/>
                  </a:srgbClr>
                </a:solidFill>
                <a:latin typeface="等线" panose="02010600030101010101" charset="-122"/>
                <a:ea typeface="等线" panose="02010600030101010101" charset="-122"/>
                <a:cs typeface="等线" panose="02010600030101010101" charset="-122"/>
              </a:rPr>
              <a:t>Auto+insertion, to get</a:t>
            </a:r>
            <a:r>
              <a:rPr sz="2000" kern="0" spc="160" dirty="0">
                <a:solidFill>
                  <a:srgbClr val="262626">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262626">
                    <a:alpha val="100000"/>
                  </a:srgbClr>
                </a:solidFill>
                <a:latin typeface="等线" panose="02010600030101010101" charset="-122"/>
                <a:ea typeface="等线" panose="02010600030101010101" charset="-122"/>
                <a:cs typeface="等线" panose="02010600030101010101" charset="-122"/>
              </a:rPr>
              <a:t>more</a:t>
            </a:r>
            <a:r>
              <a:rPr sz="2000" kern="0" spc="150" dirty="0">
                <a:solidFill>
                  <a:srgbClr val="262626">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262626">
                    <a:alpha val="100000"/>
                  </a:srgbClr>
                </a:solidFill>
                <a:latin typeface="等线" panose="02010600030101010101" charset="-122"/>
                <a:ea typeface="等线" panose="02010600030101010101" charset="-122"/>
                <a:cs typeface="等线" panose="02010600030101010101" charset="-122"/>
              </a:rPr>
              <a:t>information</a:t>
            </a:r>
            <a:endParaRPr sz="2000" dirty="0">
              <a:latin typeface="等线" panose="02010600030101010101" charset="-122"/>
              <a:ea typeface="等线" panose="02010600030101010101" charset="-122"/>
              <a:cs typeface="等线" panose="02010600030101010101" charset="-122"/>
            </a:endParaRPr>
          </a:p>
        </p:txBody>
      </p:sp>
      <p:sp>
        <p:nvSpPr>
          <p:cNvPr id="270" name="textbox 270"/>
          <p:cNvSpPr/>
          <p:nvPr/>
        </p:nvSpPr>
        <p:spPr>
          <a:xfrm>
            <a:off x="1153160" y="5349590"/>
            <a:ext cx="4080509" cy="292734"/>
          </a:xfrm>
          <a:prstGeom prst="rect">
            <a:avLst/>
          </a:prstGeom>
          <a:noFill/>
          <a:ln w="0" cap="flat">
            <a:noFill/>
            <a:prstDash val="solid"/>
            <a:miter lim="0"/>
          </a:ln>
        </p:spPr>
        <p:txBody>
          <a:bodyPr vert="horz" wrap="square" lIns="0" tIns="0" rIns="0" bIns="0"/>
          <a:lstStyle/>
          <a:p>
            <a:pPr algn="l" rtl="0" eaLnBrk="0">
              <a:lnSpc>
                <a:spcPct val="77000"/>
              </a:lnSpc>
            </a:pPr>
            <a:endParaRPr sz="100" dirty="0">
              <a:latin typeface="Arial" panose="020B0604020202020204"/>
              <a:ea typeface="Arial" panose="020B0604020202020204"/>
              <a:cs typeface="Arial" panose="020B0604020202020204"/>
            </a:endParaRPr>
          </a:p>
          <a:p>
            <a:pPr marL="12700" algn="l" rtl="0" eaLnBrk="0">
              <a:lnSpc>
                <a:spcPct val="88000"/>
              </a:lnSpc>
              <a:tabLst>
                <a:tab pos="416560" algn="l"/>
              </a:tabLst>
            </a:pPr>
            <a:r>
              <a:rPr sz="2000" kern="0" spc="0" dirty="0">
                <a:solidFill>
                  <a:srgbClr val="FFFFFF">
                    <a:alpha val="100000"/>
                  </a:srgbClr>
                </a:solidFill>
                <a:latin typeface="等线" panose="02010600030101010101" charset="-122"/>
                <a:ea typeface="等线" panose="02010600030101010101" charset="-122"/>
                <a:cs typeface="等线" panose="02010600030101010101" charset="-122"/>
              </a:rPr>
              <a:t>	</a:t>
            </a:r>
            <a:r>
              <a:rPr sz="2000" kern="0" spc="-10" dirty="0">
                <a:solidFill>
                  <a:srgbClr val="FFFFFF">
                    <a:alpha val="100000"/>
                  </a:srgbClr>
                </a:solidFill>
                <a:latin typeface="等线" panose="02010600030101010101" charset="-122"/>
                <a:ea typeface="等线" panose="02010600030101010101" charset="-122"/>
                <a:cs typeface="等线" panose="02010600030101010101" charset="-122"/>
              </a:rPr>
              <a:t>Looking forward to yo</a:t>
            </a:r>
            <a:r>
              <a:rPr sz="2000" kern="0" spc="-20" dirty="0">
                <a:solidFill>
                  <a:srgbClr val="FFFFFF">
                    <a:alpha val="100000"/>
                  </a:srgbClr>
                </a:solidFill>
                <a:latin typeface="等线" panose="02010600030101010101" charset="-122"/>
                <a:ea typeface="等线" panose="02010600030101010101" charset="-122"/>
                <a:cs typeface="等线" panose="02010600030101010101" charset="-122"/>
              </a:rPr>
              <a:t>ur email      </a:t>
            </a:r>
            <a:endParaRPr sz="2000" dirty="0">
              <a:latin typeface="等线" panose="02010600030101010101" charset="-122"/>
              <a:ea typeface="等线" panose="02010600030101010101" charset="-122"/>
              <a:cs typeface="等线" panose="02010600030101010101" charset="-122"/>
            </a:endParaRPr>
          </a:p>
        </p:txBody>
      </p:sp>
      <p:grpSp>
        <p:nvGrpSpPr>
          <p:cNvPr id="26" name="group 26"/>
          <p:cNvGrpSpPr/>
          <p:nvPr/>
        </p:nvGrpSpPr>
        <p:grpSpPr>
          <a:xfrm rot="21600000">
            <a:off x="1165860" y="4623803"/>
            <a:ext cx="1604010" cy="478923"/>
            <a:chOff x="0" y="0"/>
            <a:chExt cx="1604010" cy="478923"/>
          </a:xfrm>
        </p:grpSpPr>
        <p:pic>
          <p:nvPicPr>
            <p:cNvPr id="272" name="picture 272"/>
            <p:cNvPicPr>
              <a:picLocks noChangeAspect="1"/>
            </p:cNvPicPr>
            <p:nvPr/>
          </p:nvPicPr>
          <p:blipFill>
            <a:blip r:embed="rId10"/>
            <a:stretch>
              <a:fillRect/>
            </a:stretch>
          </p:blipFill>
          <p:spPr>
            <a:xfrm rot="21600000">
              <a:off x="0" y="0"/>
              <a:ext cx="1604010" cy="478923"/>
            </a:xfrm>
            <a:prstGeom prst="rect">
              <a:avLst/>
            </a:prstGeom>
          </p:spPr>
        </p:pic>
        <p:sp>
          <p:nvSpPr>
            <p:cNvPr id="274" name="textbox 274"/>
            <p:cNvSpPr/>
            <p:nvPr/>
          </p:nvSpPr>
          <p:spPr>
            <a:xfrm>
              <a:off x="-12700" y="-12700"/>
              <a:ext cx="1630045" cy="506730"/>
            </a:xfrm>
            <a:prstGeom prst="rect">
              <a:avLst/>
            </a:prstGeom>
            <a:noFill/>
            <a:ln w="0" cap="flat">
              <a:noFill/>
              <a:prstDash val="solid"/>
              <a:miter lim="0"/>
            </a:ln>
          </p:spPr>
          <p:txBody>
            <a:bodyPr vert="horz" wrap="square" lIns="0" tIns="0" rIns="0" bIns="0"/>
            <a:lstStyle/>
            <a:p>
              <a:pPr algn="l" rtl="0" eaLnBrk="0">
                <a:lnSpc>
                  <a:spcPct val="106000"/>
                </a:lnSpc>
              </a:pPr>
              <a:endParaRPr sz="800" dirty="0">
                <a:latin typeface="Arial" panose="020B0604020202020204"/>
                <a:ea typeface="Arial" panose="020B0604020202020204"/>
                <a:cs typeface="Arial" panose="020B0604020202020204"/>
              </a:endParaRPr>
            </a:p>
            <a:p>
              <a:pPr marL="430530" algn="l" rtl="0" eaLnBrk="0">
                <a:lnSpc>
                  <a:spcPct val="88000"/>
                </a:lnSpc>
                <a:spcBef>
                  <a:spcPts val="5"/>
                </a:spcBef>
              </a:pPr>
              <a:r>
                <a:rPr sz="2000" kern="0" spc="-20" dirty="0">
                  <a:solidFill>
                    <a:srgbClr val="FFFFFF">
                      <a:alpha val="100000"/>
                    </a:srgbClr>
                  </a:solidFill>
                  <a:latin typeface="等线" panose="02010600030101010101" charset="-122"/>
                  <a:ea typeface="等线" panose="02010600030101010101" charset="-122"/>
                  <a:cs typeface="等线" panose="02010600030101010101" charset="-122"/>
                </a:rPr>
                <a:t>Google</a:t>
              </a:r>
              <a:endParaRPr sz="2000" dirty="0">
                <a:latin typeface="等线" panose="02010600030101010101" charset="-122"/>
                <a:ea typeface="等线" panose="02010600030101010101" charset="-122"/>
                <a:cs typeface="等线" panose="02010600030101010101" charset="-122"/>
              </a:endParaRPr>
            </a:p>
          </p:txBody>
        </p:sp>
      </p:grpSp>
      <p:sp>
        <p:nvSpPr>
          <p:cNvPr id="276" name="textbox 276"/>
          <p:cNvSpPr/>
          <p:nvPr/>
        </p:nvSpPr>
        <p:spPr>
          <a:xfrm>
            <a:off x="2280015" y="279116"/>
            <a:ext cx="2870200" cy="336550"/>
          </a:xfrm>
          <a:prstGeom prst="rect">
            <a:avLst/>
          </a:prstGeom>
          <a:noFill/>
          <a:ln w="0" cap="flat">
            <a:noFill/>
            <a:prstDash val="solid"/>
            <a:miter lim="0"/>
          </a:ln>
        </p:spPr>
        <p:txBody>
          <a:bodyPr vert="horz" wrap="square" lIns="0" tIns="0" rIns="0" bIns="0"/>
          <a:lstStyle/>
          <a:p>
            <a:pPr algn="l" rtl="0" eaLnBrk="0">
              <a:lnSpc>
                <a:spcPct val="97000"/>
              </a:lnSpc>
            </a:pPr>
            <a:endParaRPr sz="100" dirty="0">
              <a:latin typeface="Arial" panose="020B0604020202020204"/>
              <a:ea typeface="Arial" panose="020B0604020202020204"/>
              <a:cs typeface="Arial" panose="020B0604020202020204"/>
            </a:endParaRPr>
          </a:p>
          <a:p>
            <a:pPr marL="12700" algn="l" rtl="0" eaLnBrk="0">
              <a:lnSpc>
                <a:spcPct val="75000"/>
              </a:lnSpc>
            </a:pPr>
            <a:r>
              <a:rPr sz="2700" kern="0" spc="20" dirty="0">
                <a:solidFill>
                  <a:srgbClr val="262626">
                    <a:alpha val="100000"/>
                  </a:srgbClr>
                </a:solidFill>
                <a:latin typeface="Calibri" panose="020F0502020204030204"/>
                <a:ea typeface="Calibri" panose="020F0502020204030204"/>
                <a:cs typeface="Calibri" panose="020F0502020204030204"/>
              </a:rPr>
              <a:t>WELCOME</a:t>
            </a:r>
            <a:r>
              <a:rPr sz="2700" kern="0" spc="330" dirty="0">
                <a:solidFill>
                  <a:srgbClr val="262626">
                    <a:alpha val="100000"/>
                  </a:srgbClr>
                </a:solidFill>
                <a:latin typeface="Calibri" panose="020F0502020204030204"/>
                <a:ea typeface="Calibri" panose="020F0502020204030204"/>
                <a:cs typeface="Calibri" panose="020F0502020204030204"/>
              </a:rPr>
              <a:t> </a:t>
            </a:r>
            <a:r>
              <a:rPr sz="2700" kern="0" spc="20" dirty="0">
                <a:solidFill>
                  <a:srgbClr val="262626">
                    <a:alpha val="100000"/>
                  </a:srgbClr>
                </a:solidFill>
                <a:latin typeface="Calibri" panose="020F0502020204030204"/>
                <a:ea typeface="Calibri" panose="020F0502020204030204"/>
                <a:cs typeface="Calibri" panose="020F0502020204030204"/>
              </a:rPr>
              <a:t>INQUIRY</a:t>
            </a:r>
            <a:endParaRPr sz="2700" dirty="0">
              <a:latin typeface="Calibri" panose="020F0502020204030204"/>
              <a:ea typeface="Calibri" panose="020F0502020204030204"/>
              <a:cs typeface="Calibri" panose="020F0502020204030204"/>
            </a:endParaRPr>
          </a:p>
        </p:txBody>
      </p:sp>
      <p:pic>
        <p:nvPicPr>
          <p:cNvPr id="278" name="picture 278"/>
          <p:cNvPicPr>
            <a:picLocks noChangeAspect="1"/>
          </p:cNvPicPr>
          <p:nvPr/>
        </p:nvPicPr>
        <p:blipFill>
          <a:blip r:embed="rId11"/>
          <a:stretch>
            <a:fillRect/>
          </a:stretch>
        </p:blipFill>
        <p:spPr>
          <a:xfrm rot="21600000">
            <a:off x="7620" y="54864"/>
            <a:ext cx="1567433" cy="441699"/>
          </a:xfrm>
          <a:prstGeom prst="rect">
            <a:avLst/>
          </a:prstGeom>
        </p:spPr>
      </p:pic>
      <p:sp>
        <p:nvSpPr>
          <p:cNvPr id="280" name="textbox 280"/>
          <p:cNvSpPr/>
          <p:nvPr/>
        </p:nvSpPr>
        <p:spPr>
          <a:xfrm>
            <a:off x="5350130" y="5345272"/>
            <a:ext cx="1950085" cy="292734"/>
          </a:xfrm>
          <a:prstGeom prst="rect">
            <a:avLst/>
          </a:prstGeom>
          <a:noFill/>
          <a:ln w="0" cap="flat">
            <a:noFill/>
            <a:prstDash val="solid"/>
            <a:miter lim="0"/>
          </a:ln>
        </p:spPr>
        <p:txBody>
          <a:bodyPr vert="horz" wrap="square" lIns="0" tIns="0" rIns="0" bIns="0"/>
          <a:lstStyle/>
          <a:p>
            <a:pPr algn="l" rtl="0" eaLnBrk="0">
              <a:lnSpc>
                <a:spcPct val="77000"/>
              </a:lnSpc>
            </a:pPr>
            <a:endParaRPr sz="100" dirty="0">
              <a:latin typeface="Arial" panose="020B0604020202020204"/>
              <a:ea typeface="Arial" panose="020B0604020202020204"/>
              <a:cs typeface="Arial" panose="020B0604020202020204"/>
            </a:endParaRPr>
          </a:p>
          <a:p>
            <a:pPr marL="12700" algn="l" rtl="0" eaLnBrk="0">
              <a:lnSpc>
                <a:spcPct val="88000"/>
              </a:lnSpc>
            </a:pPr>
            <a:r>
              <a:rPr sz="2000" kern="0" spc="0" dirty="0">
                <a:solidFill>
                  <a:srgbClr val="262626">
                    <a:alpha val="100000"/>
                  </a:srgbClr>
                </a:solidFill>
                <a:latin typeface="等线" panose="02010600030101010101" charset="-122"/>
                <a:ea typeface="等线" panose="02010600030101010101" charset="-122"/>
                <a:cs typeface="等线" panose="02010600030101010101" charset="-122"/>
              </a:rPr>
              <a:t>yis</a:t>
            </a:r>
            <a:r>
              <a:rPr sz="2000" kern="0" spc="-10" dirty="0">
                <a:solidFill>
                  <a:srgbClr val="262626">
                    <a:alpha val="100000"/>
                  </a:srgbClr>
                </a:solidFill>
                <a:latin typeface="等线" panose="02010600030101010101" charset="-122"/>
                <a:ea typeface="等线" panose="02010600030101010101" charset="-122"/>
                <a:cs typeface="等线" panose="02010600030101010101" charset="-122"/>
              </a:rPr>
              <a:t>@</a:t>
            </a:r>
            <a:r>
              <a:rPr sz="2000" kern="0" spc="0" dirty="0">
                <a:solidFill>
                  <a:srgbClr val="262626">
                    <a:alpha val="100000"/>
                  </a:srgbClr>
                </a:solidFill>
                <a:latin typeface="等线" panose="02010600030101010101" charset="-122"/>
                <a:ea typeface="等线" panose="02010600030101010101" charset="-122"/>
                <a:cs typeface="等线" panose="02010600030101010101" charset="-122"/>
              </a:rPr>
              <a:t>smthelp</a:t>
            </a:r>
            <a:r>
              <a:rPr sz="2000" kern="0" spc="-10" dirty="0">
                <a:solidFill>
                  <a:srgbClr val="262626">
                    <a:alpha val="100000"/>
                  </a:srgbClr>
                </a:solidFill>
                <a:latin typeface="等线" panose="02010600030101010101" charset="-122"/>
                <a:ea typeface="等线" panose="02010600030101010101" charset="-122"/>
                <a:cs typeface="等线" panose="02010600030101010101" charset="-122"/>
              </a:rPr>
              <a:t>.</a:t>
            </a:r>
            <a:r>
              <a:rPr sz="2000" kern="0" spc="0" dirty="0">
                <a:solidFill>
                  <a:srgbClr val="262626">
                    <a:alpha val="100000"/>
                  </a:srgbClr>
                </a:solidFill>
                <a:latin typeface="等线" panose="02010600030101010101" charset="-122"/>
                <a:ea typeface="等线" panose="02010600030101010101" charset="-122"/>
                <a:cs typeface="等线" panose="02010600030101010101" charset="-122"/>
              </a:rPr>
              <a:t>com</a:t>
            </a:r>
            <a:endParaRPr sz="2000" dirty="0">
              <a:latin typeface="等线" panose="02010600030101010101" charset="-122"/>
              <a:ea typeface="等线" panose="02010600030101010101" charset="-122"/>
              <a:cs typeface="等线" panose="02010600030101010101" charset="-122"/>
            </a:endParaRPr>
          </a:p>
        </p:txBody>
      </p:sp>
      <p:grpSp>
        <p:nvGrpSpPr>
          <p:cNvPr id="28" name="group 28"/>
          <p:cNvGrpSpPr/>
          <p:nvPr/>
        </p:nvGrpSpPr>
        <p:grpSpPr>
          <a:xfrm rot="21600000">
            <a:off x="10107167" y="6387541"/>
            <a:ext cx="1823466" cy="259460"/>
            <a:chOff x="0" y="0"/>
            <a:chExt cx="1823466" cy="259460"/>
          </a:xfrm>
        </p:grpSpPr>
        <p:pic>
          <p:nvPicPr>
            <p:cNvPr id="282" name="picture 282"/>
            <p:cNvPicPr>
              <a:picLocks noChangeAspect="1"/>
            </p:cNvPicPr>
            <p:nvPr/>
          </p:nvPicPr>
          <p:blipFill>
            <a:blip r:embed="rId12"/>
            <a:stretch>
              <a:fillRect/>
            </a:stretch>
          </p:blipFill>
          <p:spPr>
            <a:xfrm rot="21600000">
              <a:off x="14487" y="31567"/>
              <a:ext cx="1781854" cy="224468"/>
            </a:xfrm>
            <a:prstGeom prst="rect">
              <a:avLst/>
            </a:prstGeom>
          </p:spPr>
        </p:pic>
        <p:pic>
          <p:nvPicPr>
            <p:cNvPr id="284" name="picture 284"/>
            <p:cNvPicPr>
              <a:picLocks noChangeAspect="1"/>
            </p:cNvPicPr>
            <p:nvPr/>
          </p:nvPicPr>
          <p:blipFill>
            <a:blip r:embed="rId13"/>
            <a:stretch>
              <a:fillRect/>
            </a:stretch>
          </p:blipFill>
          <p:spPr>
            <a:xfrm rot="21600000">
              <a:off x="0" y="217474"/>
              <a:ext cx="1823466" cy="41986"/>
            </a:xfrm>
            <a:prstGeom prst="rect">
              <a:avLst/>
            </a:prstGeom>
          </p:spPr>
        </p:pic>
        <p:sp>
          <p:nvSpPr>
            <p:cNvPr id="286" name="textbox 286"/>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rPr>
                <a:t>www.smthelp.com</a:t>
              </a:r>
              <a:endParaRPr sz="1800" dirty="0">
                <a:latin typeface="等线" panose="02010600030101010101" charset="-122"/>
                <a:ea typeface="等线" panose="02010600030101010101" charset="-122"/>
                <a:cs typeface="等线" panose="02010600030101010101" charset="-122"/>
              </a:endParaRPr>
            </a:p>
          </p:txBody>
        </p:sp>
        <p:pic>
          <p:nvPicPr>
            <p:cNvPr id="288" name="picture 288"/>
            <p:cNvPicPr>
              <a:picLocks noChangeAspect="1"/>
            </p:cNvPicPr>
            <p:nvPr/>
          </p:nvPicPr>
          <p:blipFill>
            <a:blip r:embed="rId12"/>
            <a:stretch>
              <a:fillRect/>
            </a:stretch>
          </p:blipFill>
          <p:spPr>
            <a:xfrm rot="21600000">
              <a:off x="14487" y="31567"/>
              <a:ext cx="1781854" cy="224468"/>
            </a:xfrm>
            <a:prstGeom prst="rect">
              <a:avLst/>
            </a:prstGeom>
          </p:spPr>
        </p:pic>
        <p:pic>
          <p:nvPicPr>
            <p:cNvPr id="290" name="picture 290"/>
            <p:cNvPicPr>
              <a:picLocks noChangeAspect="1"/>
            </p:cNvPicPr>
            <p:nvPr/>
          </p:nvPicPr>
          <p:blipFill>
            <a:blip r:embed="rId13"/>
            <a:stretch>
              <a:fillRect/>
            </a:stretch>
          </p:blipFill>
          <p:spPr>
            <a:xfrm rot="21600000">
              <a:off x="0" y="217474"/>
              <a:ext cx="1823466" cy="41986"/>
            </a:xfrm>
            <a:prstGeom prst="rect">
              <a:avLst/>
            </a:prstGeom>
          </p:spPr>
        </p:pic>
      </p:grpSp>
      <p:sp>
        <p:nvSpPr>
          <p:cNvPr id="292" name="textbox 292"/>
          <p:cNvSpPr/>
          <p:nvPr/>
        </p:nvSpPr>
        <p:spPr>
          <a:xfrm>
            <a:off x="10115981" y="6374841"/>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14">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sp>
        <p:nvSpPr>
          <p:cNvPr id="294" name="textbox 294"/>
          <p:cNvSpPr/>
          <p:nvPr/>
        </p:nvSpPr>
        <p:spPr>
          <a:xfrm>
            <a:off x="7525010" y="4106260"/>
            <a:ext cx="1568450" cy="339725"/>
          </a:xfrm>
          <a:prstGeom prst="rect">
            <a:avLst/>
          </a:prstGeom>
          <a:noFill/>
          <a:ln w="0" cap="flat">
            <a:noFill/>
            <a:prstDash val="solid"/>
            <a:miter lim="0"/>
          </a:ln>
        </p:spPr>
        <p:txBody>
          <a:bodyPr vert="horz" wrap="square" lIns="0" tIns="0" rIns="0" bIns="0"/>
          <a:lstStyle/>
          <a:p>
            <a:pPr algn="l" rtl="0" eaLnBrk="0">
              <a:lnSpc>
                <a:spcPct val="83000"/>
              </a:lnSpc>
            </a:pPr>
            <a:endParaRPr sz="100" dirty="0">
              <a:latin typeface="Arial" panose="020B0604020202020204"/>
              <a:ea typeface="Arial" panose="020B0604020202020204"/>
              <a:cs typeface="Arial" panose="020B0604020202020204"/>
            </a:endParaRPr>
          </a:p>
          <a:p>
            <a:pPr marL="12700" algn="l" rtl="0" eaLnBrk="0">
              <a:lnSpc>
                <a:spcPts val="2470"/>
              </a:lnSpc>
            </a:pPr>
            <a:r>
              <a:rPr sz="2000" kern="0" spc="-20" dirty="0">
                <a:solidFill>
                  <a:srgbClr val="262626">
                    <a:alpha val="100000"/>
                  </a:srgbClr>
                </a:solidFill>
                <a:latin typeface="等线" panose="02010600030101010101" charset="-122"/>
                <a:ea typeface="等线" panose="02010600030101010101" charset="-122"/>
                <a:cs typeface="等线" panose="02010600030101010101" charset="-122"/>
              </a:rPr>
              <a:t>Auto</a:t>
            </a:r>
            <a:r>
              <a:rPr sz="2000" kern="0" spc="220" dirty="0">
                <a:solidFill>
                  <a:srgbClr val="262626">
                    <a:alpha val="100000"/>
                  </a:srgbClr>
                </a:solidFill>
                <a:latin typeface="等线" panose="02010600030101010101" charset="-122"/>
                <a:ea typeface="等线" panose="02010600030101010101" charset="-122"/>
                <a:cs typeface="等线" panose="02010600030101010101" charset="-122"/>
              </a:rPr>
              <a:t> </a:t>
            </a:r>
            <a:r>
              <a:rPr sz="2000" kern="0" spc="-20" dirty="0">
                <a:solidFill>
                  <a:srgbClr val="262626">
                    <a:alpha val="100000"/>
                  </a:srgbClr>
                </a:solidFill>
                <a:latin typeface="等线" panose="02010600030101010101" charset="-122"/>
                <a:ea typeface="等线" panose="02010600030101010101" charset="-122"/>
                <a:cs typeface="等线" panose="02010600030101010101" charset="-122"/>
              </a:rPr>
              <a:t>Insertion</a:t>
            </a:r>
            <a:endParaRPr sz="2000" dirty="0">
              <a:latin typeface="等线" panose="02010600030101010101" charset="-122"/>
              <a:ea typeface="等线" panose="02010600030101010101" charset="-122"/>
              <a:cs typeface="等线" panose="02010600030101010101"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1"/>
          <a:stretch>
            <a:fillRect/>
          </a:stretch>
        </p:blipFill>
        <p:spPr>
          <a:xfrm rot="21600000">
            <a:off x="0" y="0"/>
            <a:ext cx="12192000" cy="6857996"/>
          </a:xfrm>
          <a:prstGeom prst="rect">
            <a:avLst/>
          </a:prstGeom>
        </p:spPr>
      </p:pic>
      <p:pic>
        <p:nvPicPr>
          <p:cNvPr id="4" name="picture 4"/>
          <p:cNvPicPr>
            <a:picLocks noChangeAspect="1"/>
          </p:cNvPicPr>
          <p:nvPr/>
        </p:nvPicPr>
        <p:blipFill>
          <a:blip r:embed="rId2"/>
          <a:stretch>
            <a:fillRect/>
          </a:stretch>
        </p:blipFill>
        <p:spPr>
          <a:xfrm rot="21600000">
            <a:off x="0" y="583691"/>
            <a:ext cx="12192000" cy="100584"/>
          </a:xfrm>
          <a:prstGeom prst="rect">
            <a:avLst/>
          </a:prstGeom>
        </p:spPr>
      </p:pic>
      <p:pic>
        <p:nvPicPr>
          <p:cNvPr id="6" name="picture 6"/>
          <p:cNvPicPr>
            <a:picLocks noChangeAspect="1"/>
          </p:cNvPicPr>
          <p:nvPr/>
        </p:nvPicPr>
        <p:blipFill>
          <a:blip r:embed="rId3"/>
          <a:stretch>
            <a:fillRect/>
          </a:stretch>
        </p:blipFill>
        <p:spPr>
          <a:xfrm rot="21600000">
            <a:off x="8484107" y="0"/>
            <a:ext cx="3705605" cy="3666088"/>
          </a:xfrm>
          <a:prstGeom prst="rect">
            <a:avLst/>
          </a:prstGeom>
        </p:spPr>
      </p:pic>
      <p:pic>
        <p:nvPicPr>
          <p:cNvPr id="8" name="picture 8"/>
          <p:cNvPicPr>
            <a:picLocks noChangeAspect="1"/>
          </p:cNvPicPr>
          <p:nvPr/>
        </p:nvPicPr>
        <p:blipFill>
          <a:blip r:embed="rId4"/>
          <a:stretch>
            <a:fillRect/>
          </a:stretch>
        </p:blipFill>
        <p:spPr>
          <a:xfrm rot="21600000">
            <a:off x="342900" y="728471"/>
            <a:ext cx="10311384" cy="4032504"/>
          </a:xfrm>
          <a:prstGeom prst="rect">
            <a:avLst/>
          </a:prstGeom>
        </p:spPr>
      </p:pic>
      <p:pic>
        <p:nvPicPr>
          <p:cNvPr id="10" name="picture 10"/>
          <p:cNvPicPr>
            <a:picLocks noChangeAspect="1"/>
          </p:cNvPicPr>
          <p:nvPr/>
        </p:nvPicPr>
        <p:blipFill>
          <a:blip r:embed="rId5"/>
          <a:stretch>
            <a:fillRect/>
          </a:stretch>
        </p:blipFill>
        <p:spPr>
          <a:xfrm rot="21600000">
            <a:off x="0" y="5277613"/>
            <a:ext cx="2545841" cy="1578101"/>
          </a:xfrm>
          <a:prstGeom prst="rect">
            <a:avLst/>
          </a:prstGeom>
        </p:spPr>
      </p:pic>
      <p:sp>
        <p:nvSpPr>
          <p:cNvPr id="12" name="textbox 12"/>
          <p:cNvSpPr/>
          <p:nvPr/>
        </p:nvSpPr>
        <p:spPr>
          <a:xfrm>
            <a:off x="195825" y="5059510"/>
            <a:ext cx="5348604" cy="1220469"/>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2700" algn="l" rtl="0" eaLnBrk="0">
              <a:lnSpc>
                <a:spcPct val="85000"/>
              </a:lnSpc>
            </a:pPr>
            <a:r>
              <a:rPr sz="1400" kern="0" spc="0" dirty="0">
                <a:solidFill>
                  <a:srgbClr val="000000">
                    <a:alpha val="100000"/>
                  </a:srgbClr>
                </a:solidFill>
                <a:latin typeface="Wingdings" panose="05000000000000000000"/>
                <a:ea typeface="Wingdings" panose="05000000000000000000"/>
                <a:cs typeface="Wingdings" panose="05000000000000000000"/>
              </a:rPr>
              <a:t>u</a:t>
            </a:r>
            <a:r>
              <a:rPr sz="1400" kern="0" spc="-500" dirty="0">
                <a:solidFill>
                  <a:srgbClr val="000000">
                    <a:alpha val="100000"/>
                  </a:srgbClr>
                </a:solidFill>
                <a:latin typeface="Wingdings" panose="05000000000000000000"/>
                <a:ea typeface="Wingdings" panose="05000000000000000000"/>
                <a:cs typeface="Wingdings" panose="05000000000000000000"/>
              </a:rPr>
              <a:t> </a:t>
            </a:r>
            <a:r>
              <a:rPr sz="1400" kern="0" spc="0" dirty="0">
                <a:solidFill>
                  <a:srgbClr val="000000">
                    <a:alpha val="100000"/>
                  </a:srgbClr>
                </a:solidFill>
                <a:latin typeface="Arial" panose="020B0604020202020204"/>
                <a:ea typeface="Arial" panose="020B0604020202020204"/>
                <a:cs typeface="Arial" panose="020B0604020202020204"/>
              </a:rPr>
              <a:t>This</a:t>
            </a:r>
            <a:r>
              <a:rPr sz="1400" kern="0" spc="-80" dirty="0">
                <a:solidFill>
                  <a:srgbClr val="000000">
                    <a:alpha val="100000"/>
                  </a:srgbClr>
                </a:solidFill>
                <a:latin typeface="Arial" panose="020B0604020202020204"/>
                <a:ea typeface="Arial" panose="020B0604020202020204"/>
                <a:cs typeface="Arial" panose="020B0604020202020204"/>
              </a:rPr>
              <a:t> </a:t>
            </a:r>
            <a:r>
              <a:rPr sz="1400" kern="0" spc="0" dirty="0">
                <a:solidFill>
                  <a:srgbClr val="000000">
                    <a:alpha val="100000"/>
                  </a:srgbClr>
                </a:solidFill>
                <a:latin typeface="Arial" panose="020B0604020202020204"/>
                <a:ea typeface="Arial" panose="020B0604020202020204"/>
                <a:cs typeface="Arial" panose="020B0604020202020204"/>
              </a:rPr>
              <a:t>AGV robot</a:t>
            </a:r>
            <a:r>
              <a:rPr sz="1400" kern="0" spc="-10" dirty="0">
                <a:solidFill>
                  <a:srgbClr val="000000">
                    <a:alpha val="100000"/>
                  </a:srgbClr>
                </a:solidFill>
                <a:latin typeface="Arial" panose="020B0604020202020204"/>
                <a:ea typeface="Arial" panose="020B0604020202020204"/>
                <a:cs typeface="Arial" panose="020B0604020202020204"/>
              </a:rPr>
              <a:t> is especially designed and</a:t>
            </a:r>
            <a:r>
              <a:rPr sz="1400" kern="0" spc="7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produced to</a:t>
            </a:r>
            <a:endParaRPr sz="1400" dirty="0">
              <a:latin typeface="Arial" panose="020B0604020202020204"/>
              <a:ea typeface="Arial" panose="020B0604020202020204"/>
              <a:cs typeface="Arial" panose="020B0604020202020204"/>
            </a:endParaRPr>
          </a:p>
          <a:p>
            <a:pPr marL="288925" indent="-1905" algn="l" rtl="0" eaLnBrk="0">
              <a:lnSpc>
                <a:spcPct val="91000"/>
              </a:lnSpc>
              <a:spcBef>
                <a:spcPts val="320"/>
              </a:spcBef>
            </a:pPr>
            <a:r>
              <a:rPr sz="1400" kern="0" spc="0" dirty="0">
                <a:solidFill>
                  <a:srgbClr val="000000">
                    <a:alpha val="100000"/>
                  </a:srgbClr>
                </a:solidFill>
                <a:latin typeface="Arial" panose="020B0604020202020204"/>
                <a:ea typeface="Arial" panose="020B0604020202020204"/>
                <a:cs typeface="Arial" panose="020B0604020202020204"/>
              </a:rPr>
              <a:t>transport PCB soldering pallet at the elec</a:t>
            </a:r>
            <a:r>
              <a:rPr sz="1400" kern="0" spc="-10" dirty="0">
                <a:solidFill>
                  <a:srgbClr val="000000">
                    <a:alpha val="100000"/>
                  </a:srgbClr>
                </a:solidFill>
                <a:latin typeface="Arial" panose="020B0604020202020204"/>
                <a:ea typeface="Arial" panose="020B0604020202020204"/>
                <a:cs typeface="Arial" panose="020B0604020202020204"/>
              </a:rPr>
              <a:t>tronic manufacturing</a:t>
            </a:r>
            <a:r>
              <a:rPr sz="1400" kern="0" spc="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shopfloor.</a:t>
            </a:r>
            <a:endParaRPr sz="1400" dirty="0">
              <a:latin typeface="Arial" panose="020B0604020202020204"/>
              <a:ea typeface="Arial" panose="020B0604020202020204"/>
              <a:cs typeface="Arial" panose="020B0604020202020204"/>
            </a:endParaRPr>
          </a:p>
          <a:p>
            <a:pPr algn="l" rtl="0" eaLnBrk="0">
              <a:lnSpc>
                <a:spcPct val="102000"/>
              </a:lnSpc>
            </a:pPr>
            <a:endParaRPr sz="1200" dirty="0">
              <a:latin typeface="Arial" panose="020B0604020202020204"/>
              <a:ea typeface="Arial" panose="020B0604020202020204"/>
              <a:cs typeface="Arial" panose="020B0604020202020204"/>
            </a:endParaRPr>
          </a:p>
          <a:p>
            <a:pPr marL="680720" indent="-280035" algn="l" rtl="0" eaLnBrk="0">
              <a:lnSpc>
                <a:spcPct val="93000"/>
              </a:lnSpc>
              <a:spcBef>
                <a:spcPts val="0"/>
              </a:spcBef>
            </a:pPr>
            <a:r>
              <a:rPr sz="1400" kern="0" spc="0" dirty="0">
                <a:solidFill>
                  <a:srgbClr val="000000">
                    <a:alpha val="100000"/>
                  </a:srgbClr>
                </a:solidFill>
                <a:latin typeface="Wingdings" panose="05000000000000000000"/>
                <a:ea typeface="Wingdings" panose="05000000000000000000"/>
                <a:cs typeface="Wingdings" panose="05000000000000000000"/>
              </a:rPr>
              <a:t>u</a:t>
            </a:r>
            <a:r>
              <a:rPr sz="1400" kern="0" spc="-520" dirty="0">
                <a:solidFill>
                  <a:srgbClr val="000000">
                    <a:alpha val="100000"/>
                  </a:srgbClr>
                </a:solidFill>
                <a:latin typeface="Wingdings" panose="05000000000000000000"/>
                <a:ea typeface="Wingdings" panose="05000000000000000000"/>
                <a:cs typeface="Wingdings" panose="05000000000000000000"/>
              </a:rPr>
              <a:t> </a:t>
            </a:r>
            <a:r>
              <a:rPr sz="1400" kern="0" spc="0" dirty="0">
                <a:solidFill>
                  <a:srgbClr val="000000">
                    <a:alpha val="100000"/>
                  </a:srgbClr>
                </a:solidFill>
                <a:latin typeface="Arial" panose="020B0604020202020204"/>
                <a:ea typeface="Arial" panose="020B0604020202020204"/>
                <a:cs typeface="Arial" panose="020B0604020202020204"/>
              </a:rPr>
              <a:t>With tailored dimension</a:t>
            </a:r>
            <a:r>
              <a:rPr sz="1400" kern="0" spc="-10" dirty="0">
                <a:solidFill>
                  <a:srgbClr val="000000">
                    <a:alpha val="100000"/>
                  </a:srgbClr>
                </a:solidFill>
                <a:latin typeface="Arial" panose="020B0604020202020204"/>
                <a:ea typeface="Arial" panose="020B0604020202020204"/>
                <a:cs typeface="Arial" panose="020B0604020202020204"/>
              </a:rPr>
              <a:t>, the</a:t>
            </a:r>
            <a:r>
              <a:rPr sz="1400" kern="0" spc="-10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AGV is suitable for SANMINA</a:t>
            </a:r>
            <a:r>
              <a:rPr sz="1400" kern="0" spc="-10" dirty="0">
                <a:solidFill>
                  <a:srgbClr val="000000">
                    <a:alpha val="100000"/>
                  </a:srgbClr>
                </a:solidFill>
                <a:latin typeface="Segoe UI" panose="020B0502040204020203"/>
                <a:ea typeface="Segoe UI" panose="020B0502040204020203"/>
                <a:cs typeface="Segoe UI" panose="020B0502040204020203"/>
              </a:rPr>
              <a:t>’s</a:t>
            </a:r>
            <a:r>
              <a:rPr sz="1400" kern="0" spc="0" dirty="0">
                <a:solidFill>
                  <a:srgbClr val="000000">
                    <a:alpha val="100000"/>
                  </a:srgbClr>
                </a:solidFill>
                <a:latin typeface="Segoe UI" panose="020B0502040204020203"/>
                <a:ea typeface="Segoe UI" panose="020B0502040204020203"/>
                <a:cs typeface="Segoe UI" panose="020B0502040204020203"/>
              </a:rPr>
              <a:t>  </a:t>
            </a:r>
            <a:r>
              <a:rPr sz="1400" kern="0" spc="-10" dirty="0">
                <a:solidFill>
                  <a:srgbClr val="000000">
                    <a:alpha val="100000"/>
                  </a:srgbClr>
                </a:solidFill>
                <a:latin typeface="Segoe UI" panose="020B0502040204020203"/>
                <a:ea typeface="Segoe UI" panose="020B0502040204020203"/>
                <a:cs typeface="Segoe UI" panose="020B0502040204020203"/>
              </a:rPr>
              <a:t>soldering</a:t>
            </a:r>
            <a:r>
              <a:rPr sz="1400" kern="0" spc="160" dirty="0">
                <a:solidFill>
                  <a:srgbClr val="000000">
                    <a:alpha val="100000"/>
                  </a:srgbClr>
                </a:solidFill>
                <a:latin typeface="Segoe UI" panose="020B0502040204020203"/>
                <a:ea typeface="Segoe UI" panose="020B0502040204020203"/>
                <a:cs typeface="Segoe UI" panose="020B0502040204020203"/>
              </a:rPr>
              <a:t> </a:t>
            </a:r>
            <a:r>
              <a:rPr sz="1400" kern="0" spc="-10" dirty="0">
                <a:solidFill>
                  <a:srgbClr val="000000">
                    <a:alpha val="100000"/>
                  </a:srgbClr>
                </a:solidFill>
                <a:latin typeface="Segoe UI" panose="020B0502040204020203"/>
                <a:ea typeface="Segoe UI" panose="020B0502040204020203"/>
                <a:cs typeface="Segoe UI" panose="020B0502040204020203"/>
              </a:rPr>
              <a:t>pallet and floor space.</a:t>
            </a:r>
            <a:endParaRPr sz="1400" dirty="0">
              <a:latin typeface="Segoe UI" panose="020B0502040204020203"/>
              <a:ea typeface="Segoe UI" panose="020B0502040204020203"/>
              <a:cs typeface="Segoe UI" panose="020B0502040204020203"/>
            </a:endParaRPr>
          </a:p>
        </p:txBody>
      </p:sp>
      <p:sp>
        <p:nvSpPr>
          <p:cNvPr id="14" name="textbox 14"/>
          <p:cNvSpPr/>
          <p:nvPr/>
        </p:nvSpPr>
        <p:spPr>
          <a:xfrm>
            <a:off x="6927334" y="5039698"/>
            <a:ext cx="5036184" cy="1226819"/>
          </a:xfrm>
          <a:prstGeom prst="rect">
            <a:avLst/>
          </a:prstGeom>
          <a:noFill/>
          <a:ln w="0" cap="flat">
            <a:noFill/>
            <a:prstDash val="solid"/>
            <a:miter lim="0"/>
          </a:ln>
        </p:spPr>
        <p:txBody>
          <a:bodyPr vert="horz" wrap="square" lIns="0" tIns="0" rIns="0" bIns="0"/>
          <a:lstStyle/>
          <a:p>
            <a:pPr algn="l" rtl="0" eaLnBrk="0">
              <a:lnSpc>
                <a:spcPct val="90000"/>
              </a:lnSpc>
            </a:pPr>
            <a:endParaRPr sz="100" dirty="0">
              <a:latin typeface="Arial" panose="020B0604020202020204"/>
              <a:ea typeface="Arial" panose="020B0604020202020204"/>
              <a:cs typeface="Arial" panose="020B0604020202020204"/>
            </a:endParaRPr>
          </a:p>
          <a:p>
            <a:pPr marL="12700" algn="l" rtl="0" eaLnBrk="0">
              <a:lnSpc>
                <a:spcPct val="85000"/>
              </a:lnSpc>
            </a:pPr>
            <a:r>
              <a:rPr sz="1400" kern="0" spc="-10" dirty="0">
                <a:solidFill>
                  <a:srgbClr val="000000">
                    <a:alpha val="100000"/>
                  </a:srgbClr>
                </a:solidFill>
                <a:latin typeface="Wingdings" panose="05000000000000000000"/>
                <a:ea typeface="Wingdings" panose="05000000000000000000"/>
                <a:cs typeface="Wingdings" panose="05000000000000000000"/>
              </a:rPr>
              <a:t>u</a:t>
            </a:r>
            <a:r>
              <a:rPr sz="1400" kern="0" spc="-400" dirty="0">
                <a:solidFill>
                  <a:srgbClr val="000000">
                    <a:alpha val="100000"/>
                  </a:srgbClr>
                </a:solidFill>
                <a:latin typeface="Wingdings" panose="05000000000000000000"/>
                <a:ea typeface="Wingdings" panose="05000000000000000000"/>
                <a:cs typeface="Wingdings" panose="05000000000000000000"/>
              </a:rPr>
              <a:t> </a:t>
            </a:r>
            <a:r>
              <a:rPr sz="1400" kern="0" spc="-10" dirty="0">
                <a:solidFill>
                  <a:srgbClr val="000000">
                    <a:alpha val="100000"/>
                  </a:srgbClr>
                </a:solidFill>
                <a:latin typeface="Arial" panose="020B0604020202020204"/>
                <a:ea typeface="Arial" panose="020B0604020202020204"/>
                <a:cs typeface="Arial" panose="020B0604020202020204"/>
              </a:rPr>
              <a:t>It can drive in 3</a:t>
            </a:r>
            <a:r>
              <a:rPr sz="1400" kern="0" spc="9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modes. Straight-line driving, Turn</a:t>
            </a:r>
            <a:r>
              <a:rPr sz="1400" kern="0" spc="2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circl</a:t>
            </a:r>
            <a:r>
              <a:rPr sz="1400" kern="0" spc="-20" dirty="0">
                <a:solidFill>
                  <a:srgbClr val="000000">
                    <a:alpha val="100000"/>
                  </a:srgbClr>
                </a:solidFill>
                <a:latin typeface="Arial" panose="020B0604020202020204"/>
                <a:ea typeface="Arial" panose="020B0604020202020204"/>
                <a:cs typeface="Arial" panose="020B0604020202020204"/>
              </a:rPr>
              <a:t>e</a:t>
            </a:r>
            <a:endParaRPr sz="1400" dirty="0">
              <a:latin typeface="Arial" panose="020B0604020202020204"/>
              <a:ea typeface="Arial" panose="020B0604020202020204"/>
              <a:cs typeface="Arial" panose="020B0604020202020204"/>
            </a:endParaRPr>
          </a:p>
          <a:p>
            <a:pPr marL="295275" indent="-5080" algn="l" rtl="0" eaLnBrk="0">
              <a:lnSpc>
                <a:spcPct val="91000"/>
              </a:lnSpc>
              <a:spcBef>
                <a:spcPts val="305"/>
              </a:spcBef>
            </a:pPr>
            <a:r>
              <a:rPr sz="1400" kern="0" spc="0" dirty="0">
                <a:solidFill>
                  <a:srgbClr val="000000">
                    <a:alpha val="100000"/>
                  </a:srgbClr>
                </a:solidFill>
                <a:latin typeface="Arial" panose="020B0604020202020204"/>
                <a:ea typeface="Arial" panose="020B0604020202020204"/>
                <a:cs typeface="Arial" panose="020B0604020202020204"/>
              </a:rPr>
              <a:t>driving and Branch route dri</a:t>
            </a:r>
            <a:r>
              <a:rPr sz="1400" kern="0" spc="-10" dirty="0">
                <a:solidFill>
                  <a:srgbClr val="000000">
                    <a:alpha val="100000"/>
                  </a:srgbClr>
                </a:solidFill>
                <a:latin typeface="Arial" panose="020B0604020202020204"/>
                <a:ea typeface="Arial" panose="020B0604020202020204"/>
                <a:cs typeface="Arial" panose="020B0604020202020204"/>
              </a:rPr>
              <a:t>ving.</a:t>
            </a:r>
            <a:r>
              <a:rPr sz="1400" kern="0" spc="9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Flexible to support different</a:t>
            </a:r>
            <a:r>
              <a:rPr sz="1400" kern="0" spc="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production layout.</a:t>
            </a:r>
            <a:endParaRPr sz="1400" dirty="0">
              <a:latin typeface="Arial" panose="020B0604020202020204"/>
              <a:ea typeface="Arial" panose="020B0604020202020204"/>
              <a:cs typeface="Arial" panose="020B0604020202020204"/>
            </a:endParaRPr>
          </a:p>
          <a:p>
            <a:pPr algn="l" rtl="0" eaLnBrk="0">
              <a:lnSpc>
                <a:spcPct val="106000"/>
              </a:lnSpc>
            </a:pPr>
            <a:endParaRPr sz="12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296545" indent="-284480" algn="l" rtl="0" eaLnBrk="0">
              <a:lnSpc>
                <a:spcPct val="93000"/>
              </a:lnSpc>
            </a:pPr>
            <a:r>
              <a:rPr sz="1400" kern="0" spc="-10" dirty="0">
                <a:solidFill>
                  <a:srgbClr val="000000">
                    <a:alpha val="100000"/>
                  </a:srgbClr>
                </a:solidFill>
                <a:latin typeface="Wingdings" panose="05000000000000000000"/>
                <a:ea typeface="Wingdings" panose="05000000000000000000"/>
                <a:cs typeface="Wingdings" panose="05000000000000000000"/>
              </a:rPr>
              <a:t>u</a:t>
            </a:r>
            <a:r>
              <a:rPr sz="1400" kern="0" spc="-430" dirty="0">
                <a:solidFill>
                  <a:srgbClr val="000000">
                    <a:alpha val="100000"/>
                  </a:srgbClr>
                </a:solidFill>
                <a:latin typeface="Wingdings" panose="05000000000000000000"/>
                <a:ea typeface="Wingdings" panose="05000000000000000000"/>
                <a:cs typeface="Wingdings" panose="05000000000000000000"/>
              </a:rPr>
              <a:t> </a:t>
            </a:r>
            <a:r>
              <a:rPr sz="1400" kern="0" spc="-10" dirty="0">
                <a:solidFill>
                  <a:srgbClr val="000000">
                    <a:alpha val="100000"/>
                  </a:srgbClr>
                </a:solidFill>
                <a:latin typeface="Arial" panose="020B0604020202020204"/>
                <a:ea typeface="Arial" panose="020B0604020202020204"/>
                <a:cs typeface="Arial" panose="020B0604020202020204"/>
              </a:rPr>
              <a:t>Power supply in 2 ways.</a:t>
            </a:r>
            <a:r>
              <a:rPr sz="1400" kern="0" spc="12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Lithium battery or</a:t>
            </a:r>
            <a:r>
              <a:rPr sz="1400" kern="0" spc="7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DC</a:t>
            </a:r>
            <a:r>
              <a:rPr sz="1400" kern="0" spc="7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c</a:t>
            </a:r>
            <a:r>
              <a:rPr sz="1400" kern="0" spc="-20" dirty="0">
                <a:solidFill>
                  <a:srgbClr val="000000">
                    <a:alpha val="100000"/>
                  </a:srgbClr>
                </a:solidFill>
                <a:latin typeface="Arial" panose="020B0604020202020204"/>
                <a:ea typeface="Arial" panose="020B0604020202020204"/>
                <a:cs typeface="Arial" panose="020B0604020202020204"/>
              </a:rPr>
              <a:t>harging.</a:t>
            </a:r>
            <a:r>
              <a:rPr sz="1400" kern="0" spc="0" dirty="0">
                <a:solidFill>
                  <a:srgbClr val="000000">
                    <a:alpha val="100000"/>
                  </a:srgbClr>
                </a:solidFill>
                <a:latin typeface="Arial" panose="020B0604020202020204"/>
                <a:ea typeface="Arial" panose="020B0604020202020204"/>
                <a:cs typeface="Arial" panose="020B0604020202020204"/>
              </a:rPr>
              <a:t>        </a:t>
            </a:r>
            <a:r>
              <a:rPr sz="1400" kern="0" spc="0" dirty="0">
                <a:solidFill>
                  <a:srgbClr val="000000">
                    <a:alpha val="100000"/>
                  </a:srgbClr>
                </a:solidFill>
                <a:latin typeface="Arial" panose="020B0604020202020204"/>
                <a:ea typeface="Arial" panose="020B0604020202020204"/>
                <a:cs typeface="Arial" panose="020B0604020202020204"/>
              </a:rPr>
              <a:t>Long service l</a:t>
            </a:r>
            <a:r>
              <a:rPr sz="1400" kern="0" spc="-10" dirty="0">
                <a:solidFill>
                  <a:srgbClr val="000000">
                    <a:alpha val="100000"/>
                  </a:srgbClr>
                </a:solidFill>
                <a:latin typeface="Arial" panose="020B0604020202020204"/>
                <a:ea typeface="Arial" panose="020B0604020202020204"/>
                <a:cs typeface="Arial" panose="020B0604020202020204"/>
              </a:rPr>
              <a:t>ife 3~5 years. Low</a:t>
            </a:r>
            <a:r>
              <a:rPr sz="1400" kern="0" spc="8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maintenance</a:t>
            </a:r>
            <a:r>
              <a:rPr sz="1400" kern="0" spc="10" dirty="0">
                <a:solidFill>
                  <a:srgbClr val="000000">
                    <a:alpha val="100000"/>
                  </a:srgbClr>
                </a:solidFill>
                <a:latin typeface="Arial" panose="020B0604020202020204"/>
                <a:ea typeface="Arial" panose="020B0604020202020204"/>
                <a:cs typeface="Arial" panose="020B0604020202020204"/>
              </a:rPr>
              <a:t> </a:t>
            </a:r>
            <a:r>
              <a:rPr sz="1400" kern="0" spc="-10" dirty="0">
                <a:solidFill>
                  <a:srgbClr val="000000">
                    <a:alpha val="100000"/>
                  </a:srgbClr>
                </a:solidFill>
                <a:latin typeface="Arial" panose="020B0604020202020204"/>
                <a:ea typeface="Arial" panose="020B0604020202020204"/>
                <a:cs typeface="Arial" panose="020B0604020202020204"/>
              </a:rPr>
              <a:t>cost.</a:t>
            </a:r>
            <a:endParaRPr sz="1400" dirty="0">
              <a:latin typeface="Arial" panose="020B0604020202020204"/>
              <a:ea typeface="Arial" panose="020B0604020202020204"/>
              <a:cs typeface="Arial" panose="020B0604020202020204"/>
            </a:endParaRPr>
          </a:p>
        </p:txBody>
      </p:sp>
      <p:sp>
        <p:nvSpPr>
          <p:cNvPr id="16" name="textbox 16"/>
          <p:cNvSpPr/>
          <p:nvPr/>
        </p:nvSpPr>
        <p:spPr>
          <a:xfrm>
            <a:off x="-5079" y="42164"/>
            <a:ext cx="7205980" cy="474980"/>
          </a:xfrm>
          <a:prstGeom prst="rect">
            <a:avLst/>
          </a:prstGeom>
          <a:noFill/>
          <a:ln w="0" cap="flat">
            <a:noFill/>
            <a:prstDash val="solid"/>
            <a:miter lim="0"/>
          </a:ln>
        </p:spPr>
        <p:txBody>
          <a:bodyPr vert="horz" wrap="square" lIns="0" tIns="0" rIns="0" bIns="0"/>
          <a:lstStyle/>
          <a:p>
            <a:pPr algn="l" rtl="0" eaLnBrk="0">
              <a:lnSpc>
                <a:spcPct val="101000"/>
              </a:lnSpc>
            </a:pPr>
            <a:endParaRPr sz="800" dirty="0">
              <a:latin typeface="Arial" panose="020B0604020202020204"/>
              <a:ea typeface="Arial" panose="020B0604020202020204"/>
              <a:cs typeface="Arial" panose="020B0604020202020204"/>
            </a:endParaRPr>
          </a:p>
          <a:p>
            <a:pPr marL="1579880" algn="l" rtl="0" eaLnBrk="0">
              <a:lnSpc>
                <a:spcPct val="77000"/>
              </a:lnSpc>
              <a:spcBef>
                <a:spcPts val="5"/>
              </a:spcBef>
              <a:tabLst>
                <a:tab pos="3039110" algn="l"/>
              </a:tabLst>
            </a:pPr>
            <a:r>
              <a:rPr sz="2400" kern="0" spc="0" dirty="0">
                <a:solidFill>
                  <a:srgbClr val="1F4E79">
                    <a:alpha val="100000"/>
                  </a:srgbClr>
                </a:solidFill>
                <a:latin typeface="Times New Roman" panose="02020603050405020304"/>
                <a:ea typeface="Times New Roman" panose="02020603050405020304"/>
                <a:cs typeface="Times New Roman" panose="02020603050405020304"/>
              </a:rPr>
              <a:t>	</a:t>
            </a:r>
            <a:r>
              <a:rPr sz="2400" b="1" kern="0" spc="0" dirty="0">
                <a:solidFill>
                  <a:srgbClr val="1F4E79">
                    <a:alpha val="100000"/>
                  </a:srgbClr>
                </a:solidFill>
                <a:latin typeface="Times New Roman" panose="02020603050405020304"/>
                <a:ea typeface="Times New Roman" panose="02020603050405020304"/>
                <a:cs typeface="Times New Roman" panose="02020603050405020304"/>
              </a:rPr>
              <a:t>AGV Robot for Solde</a:t>
            </a:r>
            <a:r>
              <a:rPr sz="2400" b="1" kern="0" spc="-10" dirty="0">
                <a:solidFill>
                  <a:srgbClr val="1F4E79">
                    <a:alpha val="100000"/>
                  </a:srgbClr>
                </a:solidFill>
                <a:latin typeface="Times New Roman" panose="02020603050405020304"/>
                <a:ea typeface="Times New Roman" panose="02020603050405020304"/>
                <a:cs typeface="Times New Roman" panose="02020603050405020304"/>
              </a:rPr>
              <a:t>ring Pallet</a:t>
            </a:r>
            <a:endParaRPr sz="2400" dirty="0">
              <a:latin typeface="Times New Roman" panose="02020603050405020304"/>
              <a:ea typeface="Times New Roman" panose="02020603050405020304"/>
              <a:cs typeface="Times New Roman" panose="02020603050405020304"/>
            </a:endParaRPr>
          </a:p>
        </p:txBody>
      </p:sp>
      <p:pic>
        <p:nvPicPr>
          <p:cNvPr id="18" name="picture 18"/>
          <p:cNvPicPr>
            <a:picLocks noChangeAspect="1"/>
          </p:cNvPicPr>
          <p:nvPr/>
        </p:nvPicPr>
        <p:blipFill>
          <a:blip r:embed="rId6"/>
          <a:stretch>
            <a:fillRect/>
          </a:stretch>
        </p:blipFill>
        <p:spPr>
          <a:xfrm rot="21600000">
            <a:off x="7620" y="54864"/>
            <a:ext cx="1567433" cy="441699"/>
          </a:xfrm>
          <a:prstGeom prst="rect">
            <a:avLst/>
          </a:prstGeom>
        </p:spPr>
      </p:pic>
      <p:grpSp>
        <p:nvGrpSpPr>
          <p:cNvPr id="3" name="group 2"/>
          <p:cNvGrpSpPr/>
          <p:nvPr/>
        </p:nvGrpSpPr>
        <p:grpSpPr>
          <a:xfrm rot="21600000">
            <a:off x="10107167" y="6387541"/>
            <a:ext cx="1823466" cy="259460"/>
            <a:chOff x="0" y="0"/>
            <a:chExt cx="1823466" cy="259460"/>
          </a:xfrm>
        </p:grpSpPr>
        <p:pic>
          <p:nvPicPr>
            <p:cNvPr id="20" name="picture 20"/>
            <p:cNvPicPr>
              <a:picLocks noChangeAspect="1"/>
            </p:cNvPicPr>
            <p:nvPr/>
          </p:nvPicPr>
          <p:blipFill>
            <a:blip r:embed="rId7"/>
            <a:stretch>
              <a:fillRect/>
            </a:stretch>
          </p:blipFill>
          <p:spPr>
            <a:xfrm rot="21600000">
              <a:off x="14487" y="31567"/>
              <a:ext cx="1781854" cy="224468"/>
            </a:xfrm>
            <a:prstGeom prst="rect">
              <a:avLst/>
            </a:prstGeom>
          </p:spPr>
        </p:pic>
        <p:pic>
          <p:nvPicPr>
            <p:cNvPr id="22" name="picture 22"/>
            <p:cNvPicPr>
              <a:picLocks noChangeAspect="1"/>
            </p:cNvPicPr>
            <p:nvPr/>
          </p:nvPicPr>
          <p:blipFill>
            <a:blip r:embed="rId8"/>
            <a:stretch>
              <a:fillRect/>
            </a:stretch>
          </p:blipFill>
          <p:spPr>
            <a:xfrm rot="21600000">
              <a:off x="0" y="217474"/>
              <a:ext cx="1823466" cy="41986"/>
            </a:xfrm>
            <a:prstGeom prst="rect">
              <a:avLst/>
            </a:prstGeom>
          </p:spPr>
        </p:pic>
        <p:sp>
          <p:nvSpPr>
            <p:cNvPr id="24" name="textbox 24"/>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9">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p:cNvPicPr>
            <a:picLocks noChangeAspect="1"/>
          </p:cNvPicPr>
          <p:nvPr/>
        </p:nvPicPr>
        <p:blipFill>
          <a:blip r:embed="rId1"/>
          <a:stretch>
            <a:fillRect/>
          </a:stretch>
        </p:blipFill>
        <p:spPr>
          <a:xfrm rot="21600000">
            <a:off x="0" y="0"/>
            <a:ext cx="12192000" cy="6857996"/>
          </a:xfrm>
          <a:prstGeom prst="rect">
            <a:avLst/>
          </a:prstGeom>
        </p:spPr>
      </p:pic>
      <p:pic>
        <p:nvPicPr>
          <p:cNvPr id="28" name="picture 28"/>
          <p:cNvPicPr>
            <a:picLocks noChangeAspect="1"/>
          </p:cNvPicPr>
          <p:nvPr/>
        </p:nvPicPr>
        <p:blipFill>
          <a:blip r:embed="rId2"/>
          <a:stretch>
            <a:fillRect/>
          </a:stretch>
        </p:blipFill>
        <p:spPr>
          <a:xfrm rot="21600000">
            <a:off x="0" y="583691"/>
            <a:ext cx="12192000" cy="100584"/>
          </a:xfrm>
          <a:prstGeom prst="rect">
            <a:avLst/>
          </a:prstGeom>
        </p:spPr>
      </p:pic>
      <p:pic>
        <p:nvPicPr>
          <p:cNvPr id="30" name="picture 30"/>
          <p:cNvPicPr>
            <a:picLocks noChangeAspect="1"/>
          </p:cNvPicPr>
          <p:nvPr/>
        </p:nvPicPr>
        <p:blipFill>
          <a:blip r:embed="rId3"/>
          <a:stretch>
            <a:fillRect/>
          </a:stretch>
        </p:blipFill>
        <p:spPr>
          <a:xfrm rot="21600000">
            <a:off x="8484107" y="0"/>
            <a:ext cx="3705605" cy="3666088"/>
          </a:xfrm>
          <a:prstGeom prst="rect">
            <a:avLst/>
          </a:prstGeom>
        </p:spPr>
      </p:pic>
      <p:graphicFrame>
        <p:nvGraphicFramePr>
          <p:cNvPr id="32" name="table 32"/>
          <p:cNvGraphicFramePr>
            <a:graphicFrameLocks noGrp="1"/>
          </p:cNvGraphicFramePr>
          <p:nvPr/>
        </p:nvGraphicFramePr>
        <p:xfrm>
          <a:off x="5656198" y="979678"/>
          <a:ext cx="5410834" cy="5045710"/>
        </p:xfrm>
        <a:graphic>
          <a:graphicData uri="http://schemas.openxmlformats.org/drawingml/2006/table">
            <a:tbl>
              <a:tblPr/>
              <a:tblGrid>
                <a:gridCol w="2430779"/>
                <a:gridCol w="2980055"/>
              </a:tblGrid>
              <a:tr h="219075">
                <a:tc>
                  <a:txBody>
                    <a:bodyPr/>
                    <a:lstStyle/>
                    <a:p>
                      <a:pPr algn="l" rtl="0" eaLnBrk="0">
                        <a:lnSpc>
                          <a:spcPct val="104000"/>
                        </a:lnSpc>
                      </a:pPr>
                      <a:endParaRPr sz="400" dirty="0">
                        <a:latin typeface="Arial" panose="020B0604020202020204"/>
                        <a:ea typeface="Arial" panose="020B0604020202020204"/>
                        <a:cs typeface="Arial" panose="020B0604020202020204"/>
                      </a:endParaRPr>
                    </a:p>
                    <a:p>
                      <a:pPr marL="64770" algn="l" rtl="0" eaLnBrk="0">
                        <a:lnSpc>
                          <a:spcPct val="89000"/>
                        </a:lnSpc>
                        <a:spcBef>
                          <a:spcPts val="0"/>
                        </a:spcBef>
                      </a:pPr>
                      <a:r>
                        <a:rPr sz="1100" b="1" kern="0" spc="-10" dirty="0">
                          <a:solidFill>
                            <a:srgbClr val="000000">
                              <a:alpha val="100000"/>
                            </a:srgbClr>
                          </a:solidFill>
                          <a:latin typeface="Arial" panose="020B0604020202020204"/>
                          <a:ea typeface="Arial" panose="020B0604020202020204"/>
                          <a:cs typeface="Arial" panose="020B0604020202020204"/>
                        </a:rPr>
                        <a:t>Brand/model</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5000"/>
                        </a:lnSpc>
                      </a:pPr>
                      <a:endParaRPr sz="400" dirty="0">
                        <a:latin typeface="Arial" panose="020B0604020202020204"/>
                        <a:ea typeface="Arial" panose="020B0604020202020204"/>
                        <a:cs typeface="Arial" panose="020B0604020202020204"/>
                      </a:endParaRPr>
                    </a:p>
                    <a:p>
                      <a:pPr marL="53340" algn="l" rtl="0" eaLnBrk="0">
                        <a:lnSpc>
                          <a:spcPct val="81000"/>
                        </a:lnSpc>
                        <a:spcBef>
                          <a:spcPts val="0"/>
                        </a:spcBef>
                      </a:pPr>
                      <a:r>
                        <a:rPr sz="1100" b="1" kern="0" spc="0" dirty="0">
                          <a:solidFill>
                            <a:srgbClr val="000000">
                              <a:alpha val="100000"/>
                            </a:srgbClr>
                          </a:solidFill>
                          <a:latin typeface="Arial" panose="020B0604020202020204"/>
                          <a:ea typeface="Arial" panose="020B0604020202020204"/>
                          <a:cs typeface="Arial" panose="020B0604020202020204"/>
                        </a:rPr>
                        <a:t>Southern Machin</a:t>
                      </a:r>
                      <a:r>
                        <a:rPr sz="1100" b="1" kern="0" spc="-10" dirty="0">
                          <a:solidFill>
                            <a:srgbClr val="000000">
                              <a:alpha val="100000"/>
                            </a:srgbClr>
                          </a:solidFill>
                          <a:latin typeface="Arial" panose="020B0604020202020204"/>
                          <a:ea typeface="Arial" panose="020B0604020202020204"/>
                          <a:cs typeface="Arial" panose="020B0604020202020204"/>
                        </a:rPr>
                        <a:t>ery: S-AGV60C</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26000"/>
                        </a:lnSpc>
                      </a:pPr>
                      <a:endParaRPr sz="300" dirty="0">
                        <a:latin typeface="Arial" panose="020B0604020202020204"/>
                        <a:ea typeface="Arial" panose="020B0604020202020204"/>
                        <a:cs typeface="Arial" panose="020B0604020202020204"/>
                      </a:endParaRPr>
                    </a:p>
                    <a:p>
                      <a:pPr marL="65405" algn="l" rtl="0" eaLnBrk="0">
                        <a:lnSpc>
                          <a:spcPct val="81000"/>
                        </a:lnSpc>
                        <a:spcBef>
                          <a:spcPts val="0"/>
                        </a:spcBef>
                      </a:pPr>
                      <a:r>
                        <a:rPr sz="1100" kern="0" spc="-10" dirty="0">
                          <a:solidFill>
                            <a:srgbClr val="000000">
                              <a:alpha val="100000"/>
                            </a:srgbClr>
                          </a:solidFill>
                          <a:latin typeface="Arial" panose="020B0604020202020204"/>
                          <a:ea typeface="Arial" panose="020B0604020202020204"/>
                          <a:cs typeface="Arial" panose="020B0604020202020204"/>
                        </a:rPr>
                        <a:t>Navigation</a:t>
                      </a:r>
                      <a:r>
                        <a:rPr sz="1100" kern="0" spc="7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meth</a:t>
                      </a:r>
                      <a:r>
                        <a:rPr sz="1100" kern="0" spc="-20" dirty="0">
                          <a:solidFill>
                            <a:srgbClr val="000000">
                              <a:alpha val="100000"/>
                            </a:srgbClr>
                          </a:solidFill>
                          <a:latin typeface="Arial" panose="020B0604020202020204"/>
                          <a:ea typeface="Arial" panose="020B0604020202020204"/>
                          <a:cs typeface="Arial" panose="020B0604020202020204"/>
                        </a:rPr>
                        <a:t>od</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26000"/>
                        </a:lnSpc>
                      </a:pPr>
                      <a:endParaRPr sz="300" dirty="0">
                        <a:latin typeface="Arial" panose="020B0604020202020204"/>
                        <a:ea typeface="Arial" panose="020B0604020202020204"/>
                        <a:cs typeface="Arial" panose="020B0604020202020204"/>
                      </a:endParaRPr>
                    </a:p>
                    <a:p>
                      <a:pPr marL="59055" algn="l" rtl="0" eaLnBrk="0">
                        <a:lnSpc>
                          <a:spcPct val="81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Magnetic strips; forwa</a:t>
                      </a:r>
                      <a:r>
                        <a:rPr sz="1100" kern="0" spc="-10" dirty="0">
                          <a:solidFill>
                            <a:srgbClr val="000000">
                              <a:alpha val="100000"/>
                            </a:srgbClr>
                          </a:solidFill>
                          <a:latin typeface="Arial" panose="020B0604020202020204"/>
                          <a:ea typeface="Arial" panose="020B0604020202020204"/>
                          <a:cs typeface="Arial" panose="020B0604020202020204"/>
                        </a:rPr>
                        <a:t>rd and backward</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413384">
                <a:tc>
                  <a:txBody>
                    <a:bodyPr/>
                    <a:lstStyle/>
                    <a:p>
                      <a:pPr algn="l" rtl="0" eaLnBrk="0">
                        <a:lnSpc>
                          <a:spcPct val="123000"/>
                        </a:lnSpc>
                      </a:pPr>
                      <a:endParaRPr sz="400" dirty="0">
                        <a:latin typeface="Arial" panose="020B0604020202020204"/>
                        <a:ea typeface="Arial" panose="020B0604020202020204"/>
                        <a:cs typeface="Arial" panose="020B0604020202020204"/>
                      </a:endParaRPr>
                    </a:p>
                    <a:p>
                      <a:pPr marL="58420" algn="l" rtl="0" eaLnBrk="0">
                        <a:lnSpc>
                          <a:spcPct val="78000"/>
                        </a:lnSpc>
                        <a:spcBef>
                          <a:spcPts val="5"/>
                        </a:spcBef>
                      </a:pPr>
                      <a:r>
                        <a:rPr sz="1100" kern="0" spc="0" dirty="0">
                          <a:solidFill>
                            <a:srgbClr val="FF0000">
                              <a:alpha val="100000"/>
                            </a:srgbClr>
                          </a:solidFill>
                          <a:latin typeface="Arial" panose="020B0604020202020204"/>
                          <a:ea typeface="Arial" panose="020B0604020202020204"/>
                          <a:cs typeface="Arial" panose="020B0604020202020204"/>
                        </a:rPr>
                        <a:t>2 driving</a:t>
                      </a:r>
                      <a:r>
                        <a:rPr sz="1100" kern="0" spc="80" dirty="0">
                          <a:solidFill>
                            <a:srgbClr val="FF0000">
                              <a:alpha val="100000"/>
                            </a:srgbClr>
                          </a:solidFill>
                          <a:latin typeface="Arial" panose="020B0604020202020204"/>
                          <a:ea typeface="Arial" panose="020B0604020202020204"/>
                          <a:cs typeface="Arial" panose="020B0604020202020204"/>
                        </a:rPr>
                        <a:t> </a:t>
                      </a:r>
                      <a:r>
                        <a:rPr sz="1100" kern="0" spc="0" dirty="0">
                          <a:solidFill>
                            <a:srgbClr val="FF0000">
                              <a:alpha val="100000"/>
                            </a:srgbClr>
                          </a:solidFill>
                          <a:latin typeface="Arial" panose="020B0604020202020204"/>
                          <a:ea typeface="Arial" panose="020B0604020202020204"/>
                          <a:cs typeface="Arial" panose="020B0604020202020204"/>
                        </a:rPr>
                        <a:t>mod</a:t>
                      </a:r>
                      <a:r>
                        <a:rPr sz="1100" kern="0" spc="-10" dirty="0">
                          <a:solidFill>
                            <a:srgbClr val="FF0000">
                              <a:alpha val="100000"/>
                            </a:srgbClr>
                          </a:solidFill>
                          <a:latin typeface="Arial" panose="020B0604020202020204"/>
                          <a:ea typeface="Arial" panose="020B0604020202020204"/>
                          <a:cs typeface="Arial" panose="020B0604020202020204"/>
                        </a:rPr>
                        <a:t>es of standard</a:t>
                      </a:r>
                      <a:endParaRPr sz="1100" dirty="0">
                        <a:latin typeface="Arial" panose="020B0604020202020204"/>
                        <a:ea typeface="Arial" panose="020B0604020202020204"/>
                        <a:cs typeface="Arial" panose="020B0604020202020204"/>
                      </a:endParaRPr>
                    </a:p>
                    <a:p>
                      <a:pPr marL="22225" algn="l" rtl="0" eaLnBrk="0">
                        <a:lnSpc>
                          <a:spcPts val="1350"/>
                        </a:lnSpc>
                      </a:pPr>
                      <a:r>
                        <a:rPr sz="1100" kern="0" spc="-10" dirty="0">
                          <a:solidFill>
                            <a:srgbClr val="FF0000">
                              <a:alpha val="100000"/>
                            </a:srgbClr>
                          </a:solidFill>
                          <a:latin typeface="Arial" panose="020B0604020202020204"/>
                          <a:ea typeface="Arial" panose="020B0604020202020204"/>
                          <a:cs typeface="Arial" panose="020B0604020202020204"/>
                        </a:rPr>
                        <a:t>configuration</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54610" algn="l" rtl="0" eaLnBrk="0">
                        <a:lnSpc>
                          <a:spcPct val="81000"/>
                        </a:lnSpc>
                      </a:pPr>
                      <a:r>
                        <a:rPr sz="1100" kern="0" spc="0" dirty="0">
                          <a:solidFill>
                            <a:srgbClr val="000000">
                              <a:alpha val="100000"/>
                            </a:srgbClr>
                          </a:solidFill>
                          <a:latin typeface="Arial" panose="020B0604020202020204"/>
                          <a:ea typeface="Arial" panose="020B0604020202020204"/>
                          <a:cs typeface="Arial" panose="020B0604020202020204"/>
                        </a:rPr>
                        <a:t>Straight-line driving + Tu</a:t>
                      </a:r>
                      <a:r>
                        <a:rPr sz="1100" kern="0" spc="-10" dirty="0">
                          <a:solidFill>
                            <a:srgbClr val="000000">
                              <a:alpha val="100000"/>
                            </a:srgbClr>
                          </a:solidFill>
                          <a:latin typeface="Arial" panose="020B0604020202020204"/>
                          <a:ea typeface="Arial" panose="020B0604020202020204"/>
                          <a:cs typeface="Arial" panose="020B0604020202020204"/>
                        </a:rPr>
                        <a:t>rn circle</a:t>
                      </a:r>
                      <a:r>
                        <a:rPr sz="1100" kern="0" spc="4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driving</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413384">
                <a:tc>
                  <a:txBody>
                    <a:bodyPr/>
                    <a:lstStyle/>
                    <a:p>
                      <a:pPr algn="l" rtl="0" eaLnBrk="0">
                        <a:lnSpc>
                          <a:spcPct val="121000"/>
                        </a:lnSpc>
                      </a:pPr>
                      <a:endParaRPr sz="400" dirty="0">
                        <a:latin typeface="Arial" panose="020B0604020202020204"/>
                        <a:ea typeface="Arial" panose="020B0604020202020204"/>
                        <a:cs typeface="Arial" panose="020B0604020202020204"/>
                      </a:endParaRPr>
                    </a:p>
                    <a:p>
                      <a:pPr marL="69850" algn="l" rtl="0" eaLnBrk="0">
                        <a:lnSpc>
                          <a:spcPct val="79000"/>
                        </a:lnSpc>
                        <a:spcBef>
                          <a:spcPts val="5"/>
                        </a:spcBef>
                      </a:pPr>
                      <a:r>
                        <a:rPr sz="1100" kern="0" spc="-10" dirty="0">
                          <a:solidFill>
                            <a:srgbClr val="FF0000">
                              <a:alpha val="100000"/>
                            </a:srgbClr>
                          </a:solidFill>
                          <a:latin typeface="Arial" panose="020B0604020202020204"/>
                          <a:ea typeface="Arial" panose="020B0604020202020204"/>
                          <a:cs typeface="Arial" panose="020B0604020202020204"/>
                        </a:rPr>
                        <a:t>1 driving</a:t>
                      </a:r>
                      <a:r>
                        <a:rPr sz="1100" kern="0" spc="80" dirty="0">
                          <a:solidFill>
                            <a:srgbClr val="FF0000">
                              <a:alpha val="100000"/>
                            </a:srgbClr>
                          </a:solidFill>
                          <a:latin typeface="Arial" panose="020B0604020202020204"/>
                          <a:ea typeface="Arial" panose="020B0604020202020204"/>
                          <a:cs typeface="Arial" panose="020B0604020202020204"/>
                        </a:rPr>
                        <a:t> </a:t>
                      </a:r>
                      <a:r>
                        <a:rPr sz="1100" kern="0" spc="-10" dirty="0">
                          <a:solidFill>
                            <a:srgbClr val="FF0000">
                              <a:alpha val="100000"/>
                            </a:srgbClr>
                          </a:solidFill>
                          <a:latin typeface="Arial" panose="020B0604020202020204"/>
                          <a:ea typeface="Arial" panose="020B0604020202020204"/>
                          <a:cs typeface="Arial" panose="020B0604020202020204"/>
                        </a:rPr>
                        <a:t>mode of optiona</a:t>
                      </a:r>
                      <a:r>
                        <a:rPr sz="1100" kern="0" spc="-20" dirty="0">
                          <a:solidFill>
                            <a:srgbClr val="FF0000">
                              <a:alpha val="100000"/>
                            </a:srgbClr>
                          </a:solidFill>
                          <a:latin typeface="Arial" panose="020B0604020202020204"/>
                          <a:ea typeface="Arial" panose="020B0604020202020204"/>
                          <a:cs typeface="Arial" panose="020B0604020202020204"/>
                        </a:rPr>
                        <a:t>l</a:t>
                      </a:r>
                      <a:endParaRPr sz="1100" dirty="0">
                        <a:latin typeface="Arial" panose="020B0604020202020204"/>
                        <a:ea typeface="Arial" panose="020B0604020202020204"/>
                        <a:cs typeface="Arial" panose="020B0604020202020204"/>
                      </a:endParaRPr>
                    </a:p>
                    <a:p>
                      <a:pPr marL="22225" algn="l" rtl="0" eaLnBrk="0">
                        <a:lnSpc>
                          <a:spcPts val="1355"/>
                        </a:lnSpc>
                      </a:pPr>
                      <a:r>
                        <a:rPr sz="1100" kern="0" spc="-10" dirty="0">
                          <a:solidFill>
                            <a:srgbClr val="FF0000">
                              <a:alpha val="100000"/>
                            </a:srgbClr>
                          </a:solidFill>
                          <a:latin typeface="Arial" panose="020B0604020202020204"/>
                          <a:ea typeface="Arial" panose="020B0604020202020204"/>
                          <a:cs typeface="Arial" panose="020B0604020202020204"/>
                        </a:rPr>
                        <a:t>configuration</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marL="58420" algn="l" rtl="0" eaLnBrk="0">
                        <a:lnSpc>
                          <a:spcPct val="81000"/>
                        </a:lnSpc>
                        <a:spcBef>
                          <a:spcPts val="5"/>
                        </a:spcBef>
                      </a:pPr>
                      <a:r>
                        <a:rPr sz="1100" kern="0" spc="-10" dirty="0">
                          <a:solidFill>
                            <a:srgbClr val="000000">
                              <a:alpha val="100000"/>
                            </a:srgbClr>
                          </a:solidFill>
                          <a:latin typeface="Arial" panose="020B0604020202020204"/>
                          <a:ea typeface="Arial" panose="020B0604020202020204"/>
                          <a:cs typeface="Arial" panose="020B0604020202020204"/>
                        </a:rPr>
                        <a:t>Branch route driving</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28000"/>
                        </a:lnSpc>
                      </a:pPr>
                      <a:endParaRPr sz="300" dirty="0">
                        <a:latin typeface="Arial" panose="020B0604020202020204"/>
                        <a:ea typeface="Arial" panose="020B0604020202020204"/>
                        <a:cs typeface="Arial" panose="020B0604020202020204"/>
                      </a:endParaRPr>
                    </a:p>
                    <a:p>
                      <a:pPr marL="64770" algn="l" rtl="0" eaLnBrk="0">
                        <a:lnSpc>
                          <a:spcPct val="81000"/>
                        </a:lnSpc>
                      </a:pPr>
                      <a:r>
                        <a:rPr sz="1100" kern="0" spc="-10" dirty="0">
                          <a:solidFill>
                            <a:srgbClr val="000000">
                              <a:alpha val="100000"/>
                            </a:srgbClr>
                          </a:solidFill>
                          <a:latin typeface="Arial" panose="020B0604020202020204"/>
                          <a:ea typeface="Arial" panose="020B0604020202020204"/>
                          <a:cs typeface="Arial" panose="020B0604020202020204"/>
                        </a:rPr>
                        <a:t>Max.</a:t>
                      </a:r>
                      <a:r>
                        <a:rPr sz="1100" kern="0" spc="8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loading capacity</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27000"/>
                        </a:lnSpc>
                      </a:pPr>
                      <a:endParaRPr sz="300" dirty="0">
                        <a:latin typeface="Arial" panose="020B0604020202020204"/>
                        <a:ea typeface="Arial" panose="020B0604020202020204"/>
                        <a:cs typeface="Arial" panose="020B0604020202020204"/>
                      </a:endParaRPr>
                    </a:p>
                    <a:p>
                      <a:pPr marL="53975" algn="l" rtl="0" eaLnBrk="0">
                        <a:lnSpc>
                          <a:spcPct val="81000"/>
                        </a:lnSpc>
                        <a:spcBef>
                          <a:spcPts val="0"/>
                        </a:spcBef>
                      </a:pPr>
                      <a:r>
                        <a:rPr sz="1100" kern="0" spc="-20" dirty="0">
                          <a:solidFill>
                            <a:srgbClr val="000000">
                              <a:alpha val="100000"/>
                            </a:srgbClr>
                          </a:solidFill>
                          <a:latin typeface="Arial" panose="020B0604020202020204"/>
                          <a:ea typeface="Arial" panose="020B0604020202020204"/>
                          <a:cs typeface="Arial" panose="020B0604020202020204"/>
                        </a:rPr>
                        <a:t>60KG</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413384">
                <a:tc>
                  <a:txBody>
                    <a:bodyPr/>
                    <a:lstStyle/>
                    <a:p>
                      <a:pPr algn="l" rtl="0" eaLnBrk="0">
                        <a:lnSpc>
                          <a:spcPct val="104000"/>
                        </a:lnSpc>
                      </a:pPr>
                      <a:endParaRPr sz="1000" dirty="0">
                        <a:latin typeface="Arial" panose="020B0604020202020204"/>
                        <a:ea typeface="Arial" panose="020B0604020202020204"/>
                        <a:cs typeface="Arial" panose="020B0604020202020204"/>
                      </a:endParaRPr>
                    </a:p>
                    <a:p>
                      <a:pPr marL="64770" algn="l" rtl="0" eaLnBrk="0">
                        <a:lnSpc>
                          <a:spcPct val="82000"/>
                        </a:lnSpc>
                        <a:spcBef>
                          <a:spcPts val="5"/>
                        </a:spcBef>
                      </a:pPr>
                      <a:r>
                        <a:rPr sz="1100" kern="0" spc="-10" dirty="0">
                          <a:solidFill>
                            <a:srgbClr val="000000">
                              <a:alpha val="100000"/>
                            </a:srgbClr>
                          </a:solidFill>
                          <a:latin typeface="Arial" panose="020B0604020202020204"/>
                          <a:ea typeface="Arial" panose="020B0604020202020204"/>
                          <a:cs typeface="Arial" panose="020B0604020202020204"/>
                        </a:rPr>
                        <a:t>Max. speed</a:t>
                      </a:r>
                      <a:r>
                        <a:rPr sz="1100" kern="0" spc="5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ra</a:t>
                      </a:r>
                      <a:r>
                        <a:rPr sz="1100" kern="0" spc="-20" dirty="0">
                          <a:solidFill>
                            <a:srgbClr val="000000">
                              <a:alpha val="100000"/>
                            </a:srgbClr>
                          </a:solidFill>
                          <a:latin typeface="Arial" panose="020B0604020202020204"/>
                          <a:ea typeface="Arial" panose="020B0604020202020204"/>
                          <a:cs typeface="Arial" panose="020B0604020202020204"/>
                        </a:rPr>
                        <a:t>te</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1000"/>
                        </a:lnSpc>
                      </a:pPr>
                      <a:endParaRPr sz="500" dirty="0">
                        <a:latin typeface="Arial" panose="020B0604020202020204"/>
                        <a:ea typeface="Arial" panose="020B0604020202020204"/>
                        <a:cs typeface="Arial" panose="020B0604020202020204"/>
                      </a:endParaRPr>
                    </a:p>
                    <a:p>
                      <a:pPr marL="12700" indent="39370" algn="l" rtl="0" eaLnBrk="0">
                        <a:lnSpc>
                          <a:spcPct val="90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20-45m/minute, adjustable(about 0.</a:t>
                      </a:r>
                      <a:r>
                        <a:rPr sz="1100" kern="0" spc="-10" dirty="0">
                          <a:solidFill>
                            <a:srgbClr val="000000">
                              <a:alpha val="100000"/>
                            </a:srgbClr>
                          </a:solidFill>
                          <a:latin typeface="Arial" panose="020B0604020202020204"/>
                          <a:ea typeface="Arial" panose="020B0604020202020204"/>
                          <a:cs typeface="Arial" panose="020B0604020202020204"/>
                        </a:rPr>
                        <a:t>4 minutes     </a:t>
                      </a:r>
                      <a:r>
                        <a:rPr sz="1100" kern="0" spc="-10" dirty="0">
                          <a:solidFill>
                            <a:srgbClr val="000000">
                              <a:alpha val="100000"/>
                            </a:srgbClr>
                          </a:solidFill>
                          <a:latin typeface="Arial" panose="020B0604020202020204"/>
                          <a:ea typeface="Arial" panose="020B0604020202020204"/>
                          <a:cs typeface="Arial" panose="020B0604020202020204"/>
                        </a:rPr>
                        <a:t>to drive</a:t>
                      </a:r>
                      <a:r>
                        <a:rPr sz="1100" kern="0" spc="12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17m for SANMINA)</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090">
                <a:tc>
                  <a:txBody>
                    <a:bodyPr/>
                    <a:lstStyle/>
                    <a:p>
                      <a:pPr algn="l" rtl="0" eaLnBrk="0">
                        <a:lnSpc>
                          <a:spcPct val="129000"/>
                        </a:lnSpc>
                      </a:pPr>
                      <a:endParaRPr sz="300" dirty="0">
                        <a:latin typeface="Arial" panose="020B0604020202020204"/>
                        <a:ea typeface="Arial" panose="020B0604020202020204"/>
                        <a:cs typeface="Arial" panose="020B0604020202020204"/>
                      </a:endParaRPr>
                    </a:p>
                    <a:p>
                      <a:pPr marL="64770" algn="l" rtl="0" eaLnBrk="0">
                        <a:lnSpc>
                          <a:spcPct val="81000"/>
                        </a:lnSpc>
                      </a:pPr>
                      <a:r>
                        <a:rPr sz="1100" kern="0" spc="-10" dirty="0">
                          <a:solidFill>
                            <a:srgbClr val="FF0000">
                              <a:alpha val="100000"/>
                            </a:srgbClr>
                          </a:solidFill>
                          <a:latin typeface="Arial" panose="020B0604020202020204"/>
                          <a:ea typeface="Arial" panose="020B0604020202020204"/>
                          <a:cs typeface="Arial" panose="020B0604020202020204"/>
                        </a:rPr>
                        <a:t>Min.</a:t>
                      </a:r>
                      <a:r>
                        <a:rPr sz="1100" kern="0" spc="110" dirty="0">
                          <a:solidFill>
                            <a:srgbClr val="FF0000">
                              <a:alpha val="100000"/>
                            </a:srgbClr>
                          </a:solidFill>
                          <a:latin typeface="Arial" panose="020B0604020202020204"/>
                          <a:ea typeface="Arial" panose="020B0604020202020204"/>
                          <a:cs typeface="Arial" panose="020B0604020202020204"/>
                        </a:rPr>
                        <a:t> </a:t>
                      </a:r>
                      <a:r>
                        <a:rPr sz="1100" kern="0" spc="-10" dirty="0">
                          <a:solidFill>
                            <a:srgbClr val="FF0000">
                              <a:alpha val="100000"/>
                            </a:srgbClr>
                          </a:solidFill>
                          <a:latin typeface="Arial" panose="020B0604020202020204"/>
                          <a:ea typeface="Arial" panose="020B0604020202020204"/>
                          <a:cs typeface="Arial" panose="020B0604020202020204"/>
                        </a:rPr>
                        <a:t>RADIUS OF TURNING CIRCLE</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32000"/>
                        </a:lnSpc>
                      </a:pPr>
                      <a:endParaRPr sz="300" dirty="0">
                        <a:latin typeface="Arial" panose="020B0604020202020204"/>
                        <a:ea typeface="Arial" panose="020B0604020202020204"/>
                        <a:cs typeface="Arial" panose="020B0604020202020204"/>
                      </a:endParaRPr>
                    </a:p>
                    <a:p>
                      <a:pPr marL="54610" algn="l" rtl="0" eaLnBrk="0">
                        <a:lnSpc>
                          <a:spcPct val="80000"/>
                        </a:lnSpc>
                        <a:spcBef>
                          <a:spcPts val="5"/>
                        </a:spcBef>
                      </a:pPr>
                      <a:r>
                        <a:rPr sz="1100" kern="0" spc="-20" dirty="0">
                          <a:solidFill>
                            <a:srgbClr val="000000">
                              <a:alpha val="100000"/>
                            </a:srgbClr>
                          </a:solidFill>
                          <a:latin typeface="Arial" panose="020B0604020202020204"/>
                          <a:ea typeface="Arial" panose="020B0604020202020204"/>
                          <a:cs typeface="Arial" panose="020B0604020202020204"/>
                        </a:rPr>
                        <a:t>0.8m</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30000"/>
                        </a:lnSpc>
                      </a:pPr>
                      <a:endParaRPr sz="300" dirty="0">
                        <a:latin typeface="Arial" panose="020B0604020202020204"/>
                        <a:ea typeface="Arial" panose="020B0604020202020204"/>
                        <a:cs typeface="Arial" panose="020B0604020202020204"/>
                      </a:endParaRPr>
                    </a:p>
                    <a:p>
                      <a:pPr marL="54610" algn="l" rtl="0" eaLnBrk="0">
                        <a:lnSpc>
                          <a:spcPct val="81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Accuracy for stop</a:t>
                      </a:r>
                      <a:r>
                        <a:rPr sz="1100" kern="0" spc="-10" dirty="0">
                          <a:solidFill>
                            <a:srgbClr val="000000">
                              <a:alpha val="100000"/>
                            </a:srgbClr>
                          </a:solidFill>
                          <a:latin typeface="Arial" panose="020B0604020202020204"/>
                          <a:ea typeface="Arial" panose="020B0604020202020204"/>
                          <a:cs typeface="Arial" panose="020B0604020202020204"/>
                        </a:rPr>
                        <a:t>ping</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0000"/>
                        </a:lnSpc>
                      </a:pPr>
                      <a:endParaRPr sz="400" dirty="0">
                        <a:latin typeface="Arial" panose="020B0604020202020204"/>
                        <a:ea typeface="Arial" panose="020B0604020202020204"/>
                        <a:cs typeface="Arial" panose="020B0604020202020204"/>
                      </a:endParaRPr>
                    </a:p>
                    <a:p>
                      <a:pPr marL="52705" algn="l" rtl="0" eaLnBrk="0">
                        <a:lnSpc>
                          <a:spcPct val="80000"/>
                        </a:lnSpc>
                        <a:spcBef>
                          <a:spcPts val="0"/>
                        </a:spcBef>
                      </a:pPr>
                      <a:r>
                        <a:rPr sz="1100" kern="0" spc="-10" dirty="0">
                          <a:solidFill>
                            <a:srgbClr val="000000">
                              <a:alpha val="100000"/>
                            </a:srgbClr>
                          </a:solidFill>
                          <a:latin typeface="Arial" panose="020B0604020202020204"/>
                          <a:ea typeface="Arial" panose="020B0604020202020204"/>
                          <a:cs typeface="Arial" panose="020B0604020202020204"/>
                        </a:rPr>
                        <a:t>2cm</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413384">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marL="65405" algn="l" rtl="0" eaLnBrk="0">
                        <a:lnSpc>
                          <a:spcPct val="81000"/>
                        </a:lnSpc>
                        <a:spcBef>
                          <a:spcPts val="0"/>
                        </a:spcBef>
                      </a:pPr>
                      <a:r>
                        <a:rPr sz="1100" kern="0" spc="-10" dirty="0">
                          <a:solidFill>
                            <a:srgbClr val="FF0000">
                              <a:alpha val="100000"/>
                            </a:srgbClr>
                          </a:solidFill>
                          <a:latin typeface="Arial" panose="020B0604020202020204"/>
                          <a:ea typeface="Arial" panose="020B0604020202020204"/>
                          <a:cs typeface="Arial" panose="020B0604020202020204"/>
                        </a:rPr>
                        <a:t>Power supply</a:t>
                      </a:r>
                      <a:r>
                        <a:rPr sz="1100" kern="0" spc="70" dirty="0">
                          <a:solidFill>
                            <a:srgbClr val="FF0000">
                              <a:alpha val="100000"/>
                            </a:srgbClr>
                          </a:solidFill>
                          <a:latin typeface="Arial" panose="020B0604020202020204"/>
                          <a:ea typeface="Arial" panose="020B0604020202020204"/>
                          <a:cs typeface="Arial" panose="020B0604020202020204"/>
                        </a:rPr>
                        <a:t> </a:t>
                      </a:r>
                      <a:r>
                        <a:rPr sz="1100" kern="0" spc="-10" dirty="0">
                          <a:solidFill>
                            <a:srgbClr val="FF0000">
                              <a:alpha val="100000"/>
                            </a:srgbClr>
                          </a:solidFill>
                          <a:latin typeface="Arial" panose="020B0604020202020204"/>
                          <a:ea typeface="Arial" panose="020B0604020202020204"/>
                          <a:cs typeface="Arial" panose="020B0604020202020204"/>
                        </a:rPr>
                        <a:t>in 2 ways</a:t>
                      </a:r>
                      <a:r>
                        <a:rPr sz="1100" kern="0" spc="60" dirty="0">
                          <a:solidFill>
                            <a:srgbClr val="FF0000">
                              <a:alpha val="100000"/>
                            </a:srgbClr>
                          </a:solidFill>
                          <a:latin typeface="Arial" panose="020B0604020202020204"/>
                          <a:ea typeface="Arial" panose="020B0604020202020204"/>
                          <a:cs typeface="Arial" panose="020B0604020202020204"/>
                        </a:rPr>
                        <a:t> </a:t>
                      </a:r>
                      <a:r>
                        <a:rPr sz="1100" kern="0" spc="-10" dirty="0">
                          <a:solidFill>
                            <a:srgbClr val="FF0000">
                              <a:alpha val="100000"/>
                            </a:srgbClr>
                          </a:solidFill>
                          <a:latin typeface="Arial" panose="020B0604020202020204"/>
                          <a:ea typeface="Arial" panose="020B0604020202020204"/>
                          <a:cs typeface="Arial" panose="020B0604020202020204"/>
                        </a:rPr>
                        <a:t>availabl</a:t>
                      </a:r>
                      <a:r>
                        <a:rPr sz="1100" kern="0" spc="-20" dirty="0">
                          <a:solidFill>
                            <a:srgbClr val="FF0000">
                              <a:alpha val="100000"/>
                            </a:srgbClr>
                          </a:solidFill>
                          <a:latin typeface="Arial" panose="020B0604020202020204"/>
                          <a:ea typeface="Arial" panose="020B0604020202020204"/>
                          <a:cs typeface="Arial" panose="020B0604020202020204"/>
                        </a:rPr>
                        <a:t>e</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15875" indent="42545" algn="l" rtl="0" eaLnBrk="0">
                        <a:lnSpc>
                          <a:spcPct val="90000"/>
                        </a:lnSpc>
                        <a:spcBef>
                          <a:spcPts val="5"/>
                        </a:spcBef>
                      </a:pPr>
                      <a:r>
                        <a:rPr sz="1100" kern="0" spc="-10" dirty="0">
                          <a:solidFill>
                            <a:srgbClr val="000000">
                              <a:alpha val="100000"/>
                            </a:srgbClr>
                          </a:solidFill>
                          <a:latin typeface="Arial" panose="020B0604020202020204"/>
                          <a:ea typeface="Arial" panose="020B0604020202020204"/>
                          <a:cs typeface="Arial" panose="020B0604020202020204"/>
                        </a:rPr>
                        <a:t>Lithium</a:t>
                      </a:r>
                      <a:r>
                        <a:rPr sz="1100" kern="0" spc="7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Battery 24V20AH</a:t>
                      </a:r>
                      <a:r>
                        <a:rPr sz="1100" kern="0" spc="8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replacement and</a:t>
                      </a:r>
                      <a:r>
                        <a:rPr sz="1100" kern="0" spc="80" dirty="0">
                          <a:solidFill>
                            <a:srgbClr val="000000">
                              <a:alpha val="100000"/>
                            </a:srgbClr>
                          </a:solidFill>
                          <a:latin typeface="Arial" panose="020B0604020202020204"/>
                          <a:ea typeface="Arial" panose="020B0604020202020204"/>
                          <a:cs typeface="Arial" panose="020B0604020202020204"/>
                        </a:rPr>
                        <a:t> </a:t>
                      </a:r>
                      <a:r>
                        <a:rPr sz="1100" kern="0" spc="-20" dirty="0">
                          <a:solidFill>
                            <a:srgbClr val="000000">
                              <a:alpha val="100000"/>
                            </a:srgbClr>
                          </a:solidFill>
                          <a:latin typeface="Arial" panose="020B0604020202020204"/>
                          <a:ea typeface="Arial" panose="020B0604020202020204"/>
                          <a:cs typeface="Arial" panose="020B0604020202020204"/>
                        </a:rPr>
                        <a:t>DC</a:t>
                      </a:r>
                      <a:r>
                        <a:rPr sz="1100" kern="0" spc="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charging</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32000"/>
                        </a:lnSpc>
                      </a:pPr>
                      <a:endParaRPr sz="300" dirty="0">
                        <a:latin typeface="Arial" panose="020B0604020202020204"/>
                        <a:ea typeface="Arial" panose="020B0604020202020204"/>
                        <a:cs typeface="Arial" panose="020B0604020202020204"/>
                      </a:endParaRPr>
                    </a:p>
                    <a:p>
                      <a:pPr marL="65405" algn="l" rtl="0" eaLnBrk="0">
                        <a:lnSpc>
                          <a:spcPct val="87000"/>
                        </a:lnSpc>
                        <a:spcBef>
                          <a:spcPts val="0"/>
                        </a:spcBef>
                      </a:pPr>
                      <a:r>
                        <a:rPr sz="1100" kern="0" spc="-20" dirty="0">
                          <a:solidFill>
                            <a:srgbClr val="000000">
                              <a:alpha val="100000"/>
                            </a:srgbClr>
                          </a:solidFill>
                          <a:latin typeface="Arial" panose="020B0604020202020204"/>
                          <a:ea typeface="Arial" panose="020B0604020202020204"/>
                          <a:cs typeface="Arial" panose="020B0604020202020204"/>
                        </a:rPr>
                        <a:t>Power</a:t>
                      </a:r>
                      <a:r>
                        <a:rPr sz="1100" kern="0" spc="80" dirty="0">
                          <a:solidFill>
                            <a:srgbClr val="000000">
                              <a:alpha val="100000"/>
                            </a:srgbClr>
                          </a:solidFill>
                          <a:latin typeface="Arial" panose="020B0604020202020204"/>
                          <a:ea typeface="Arial" panose="020B0604020202020204"/>
                          <a:cs typeface="Arial" panose="020B0604020202020204"/>
                        </a:rPr>
                        <a:t> </a:t>
                      </a:r>
                      <a:r>
                        <a:rPr sz="1100" kern="0" spc="-20" dirty="0">
                          <a:solidFill>
                            <a:srgbClr val="000000">
                              <a:alpha val="100000"/>
                            </a:srgbClr>
                          </a:solidFill>
                          <a:latin typeface="Arial" panose="020B0604020202020204"/>
                          <a:ea typeface="Arial" panose="020B0604020202020204"/>
                          <a:cs typeface="Arial" panose="020B0604020202020204"/>
                        </a:rPr>
                        <a:t>life</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31000"/>
                        </a:lnSpc>
                      </a:pPr>
                      <a:endParaRPr sz="300" dirty="0">
                        <a:latin typeface="Arial" panose="020B0604020202020204"/>
                        <a:ea typeface="Arial" panose="020B0604020202020204"/>
                        <a:cs typeface="Arial" panose="020B0604020202020204"/>
                      </a:endParaRPr>
                    </a:p>
                    <a:p>
                      <a:pPr marL="17145" algn="l" rtl="0" eaLnBrk="0">
                        <a:lnSpc>
                          <a:spcPct val="81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Can drive</a:t>
                      </a:r>
                      <a:r>
                        <a:rPr sz="1100" kern="0" spc="7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more than</a:t>
                      </a:r>
                      <a:r>
                        <a:rPr sz="1100" kern="0" spc="10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15 hours if fully</a:t>
                      </a:r>
                      <a:r>
                        <a:rPr sz="1100" kern="0" spc="4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charged</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413384">
                <a:tc>
                  <a:txBody>
                    <a:bodyPr/>
                    <a:lstStyle/>
                    <a:p>
                      <a:pPr algn="l" rtl="0" eaLnBrk="0">
                        <a:lnSpc>
                          <a:spcPct val="102000"/>
                        </a:lnSpc>
                      </a:pPr>
                      <a:endParaRPr sz="500" dirty="0">
                        <a:latin typeface="Arial" panose="020B0604020202020204"/>
                        <a:ea typeface="Arial" panose="020B0604020202020204"/>
                        <a:cs typeface="Arial" panose="020B0604020202020204"/>
                      </a:endParaRPr>
                    </a:p>
                    <a:p>
                      <a:pPr marL="20955" indent="39370" algn="l" rtl="0" eaLnBrk="0">
                        <a:lnSpc>
                          <a:spcPct val="90000"/>
                        </a:lnSpc>
                        <a:spcBef>
                          <a:spcPts val="5"/>
                        </a:spcBef>
                      </a:pPr>
                      <a:r>
                        <a:rPr sz="1100" kern="0" spc="0" dirty="0">
                          <a:solidFill>
                            <a:srgbClr val="000000">
                              <a:alpha val="100000"/>
                            </a:srgbClr>
                          </a:solidFill>
                          <a:latin typeface="Arial" panose="020B0604020202020204"/>
                          <a:ea typeface="Arial" panose="020B0604020202020204"/>
                          <a:cs typeface="Arial" panose="020B0604020202020204"/>
                        </a:rPr>
                        <a:t>Standby time witho</a:t>
                      </a:r>
                      <a:r>
                        <a:rPr sz="1100" kern="0" spc="-10" dirty="0">
                          <a:solidFill>
                            <a:srgbClr val="000000">
                              <a:alpha val="100000"/>
                            </a:srgbClr>
                          </a:solidFill>
                          <a:latin typeface="Arial" panose="020B0604020202020204"/>
                          <a:ea typeface="Arial" panose="020B0604020202020204"/>
                          <a:cs typeface="Arial" panose="020B0604020202020204"/>
                        </a:rPr>
                        <a:t>ut any loading</a:t>
                      </a:r>
                      <a:r>
                        <a:rPr sz="1100" kern="0" spc="5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and</a:t>
                      </a:r>
                      <a:r>
                        <a:rPr sz="1100" kern="0" spc="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driving</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5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52705" algn="l" rtl="0" eaLnBrk="0">
                        <a:lnSpc>
                          <a:spcPct val="97000"/>
                        </a:lnSpc>
                      </a:pPr>
                      <a:r>
                        <a:rPr sz="1100" kern="0" spc="-20" dirty="0">
                          <a:solidFill>
                            <a:srgbClr val="000000">
                              <a:alpha val="100000"/>
                            </a:srgbClr>
                          </a:solidFill>
                          <a:latin typeface="Arial" panose="020B0604020202020204"/>
                          <a:ea typeface="Arial" panose="020B0604020202020204"/>
                          <a:cs typeface="Arial" panose="020B0604020202020204"/>
                        </a:rPr>
                        <a:t>200</a:t>
                      </a:r>
                      <a:r>
                        <a:rPr sz="1100" kern="0" spc="110" dirty="0">
                          <a:solidFill>
                            <a:srgbClr val="000000">
                              <a:alpha val="100000"/>
                            </a:srgbClr>
                          </a:solidFill>
                          <a:latin typeface="Arial" panose="020B0604020202020204"/>
                          <a:ea typeface="Arial" panose="020B0604020202020204"/>
                          <a:cs typeface="Arial" panose="020B0604020202020204"/>
                        </a:rPr>
                        <a:t> </a:t>
                      </a:r>
                      <a:r>
                        <a:rPr sz="1100" kern="0" spc="-20" dirty="0">
                          <a:solidFill>
                            <a:srgbClr val="000000">
                              <a:alpha val="100000"/>
                            </a:srgbClr>
                          </a:solidFill>
                          <a:latin typeface="Arial" panose="020B0604020202020204"/>
                          <a:ea typeface="Arial" panose="020B0604020202020204"/>
                          <a:cs typeface="Arial" panose="020B0604020202020204"/>
                        </a:rPr>
                        <a:t>hours</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32000"/>
                        </a:lnSpc>
                      </a:pPr>
                      <a:endParaRPr sz="300" dirty="0">
                        <a:latin typeface="Arial" panose="020B0604020202020204"/>
                        <a:ea typeface="Arial" panose="020B0604020202020204"/>
                        <a:cs typeface="Arial" panose="020B0604020202020204"/>
                      </a:endParaRPr>
                    </a:p>
                    <a:p>
                      <a:pPr marL="61595" algn="l" rtl="0" eaLnBrk="0">
                        <a:lnSpc>
                          <a:spcPct val="81000"/>
                        </a:lnSpc>
                      </a:pPr>
                      <a:r>
                        <a:rPr sz="1100" kern="0" spc="-10" dirty="0">
                          <a:solidFill>
                            <a:srgbClr val="000000">
                              <a:alpha val="100000"/>
                            </a:srgbClr>
                          </a:solidFill>
                          <a:latin typeface="Arial" panose="020B0604020202020204"/>
                          <a:ea typeface="Arial" panose="020B0604020202020204"/>
                          <a:cs typeface="Arial" panose="020B0604020202020204"/>
                        </a:rPr>
                        <a:t>Charging time</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32000"/>
                        </a:lnSpc>
                      </a:pPr>
                      <a:endParaRPr sz="300" dirty="0">
                        <a:latin typeface="Arial" panose="020B0604020202020204"/>
                        <a:ea typeface="Arial" panose="020B0604020202020204"/>
                        <a:cs typeface="Arial" panose="020B0604020202020204"/>
                      </a:endParaRPr>
                    </a:p>
                    <a:p>
                      <a:pPr marL="54610" algn="l" rtl="0" eaLnBrk="0">
                        <a:lnSpc>
                          <a:spcPct val="87000"/>
                        </a:lnSpc>
                        <a:spcBef>
                          <a:spcPts val="0"/>
                        </a:spcBef>
                      </a:pPr>
                      <a:r>
                        <a:rPr sz="1100" kern="0" spc="-30" dirty="0">
                          <a:solidFill>
                            <a:srgbClr val="000000">
                              <a:alpha val="100000"/>
                            </a:srgbClr>
                          </a:solidFill>
                          <a:latin typeface="Arial" panose="020B0604020202020204"/>
                          <a:ea typeface="Arial" panose="020B0604020202020204"/>
                          <a:cs typeface="Arial" panose="020B0604020202020204"/>
                        </a:rPr>
                        <a:t>5</a:t>
                      </a:r>
                      <a:r>
                        <a:rPr sz="1100" kern="0" spc="110" dirty="0">
                          <a:solidFill>
                            <a:srgbClr val="000000">
                              <a:alpha val="100000"/>
                            </a:srgbClr>
                          </a:solidFill>
                          <a:latin typeface="Arial" panose="020B0604020202020204"/>
                          <a:ea typeface="Arial" panose="020B0604020202020204"/>
                          <a:cs typeface="Arial" panose="020B0604020202020204"/>
                        </a:rPr>
                        <a:t> </a:t>
                      </a:r>
                      <a:r>
                        <a:rPr sz="1100" kern="0" spc="-30" dirty="0">
                          <a:solidFill>
                            <a:srgbClr val="000000">
                              <a:alpha val="100000"/>
                            </a:srgbClr>
                          </a:solidFill>
                          <a:latin typeface="Arial" panose="020B0604020202020204"/>
                          <a:ea typeface="Arial" panose="020B0604020202020204"/>
                          <a:cs typeface="Arial" panose="020B0604020202020204"/>
                        </a:rPr>
                        <a:t>hours</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32000"/>
                        </a:lnSpc>
                      </a:pPr>
                      <a:endParaRPr sz="300" dirty="0">
                        <a:latin typeface="Arial" panose="020B0604020202020204"/>
                        <a:ea typeface="Arial" panose="020B0604020202020204"/>
                        <a:cs typeface="Arial" panose="020B0604020202020204"/>
                      </a:endParaRPr>
                    </a:p>
                    <a:p>
                      <a:pPr marL="54610" algn="l" rtl="0" eaLnBrk="0">
                        <a:lnSpc>
                          <a:spcPct val="87000"/>
                        </a:lnSpc>
                        <a:spcBef>
                          <a:spcPts val="0"/>
                        </a:spcBef>
                      </a:pPr>
                      <a:r>
                        <a:rPr sz="1100" kern="0" spc="0" dirty="0">
                          <a:solidFill>
                            <a:srgbClr val="FF0000">
                              <a:alpha val="100000"/>
                            </a:srgbClr>
                          </a:solidFill>
                          <a:latin typeface="Arial" panose="020B0604020202020204"/>
                          <a:ea typeface="Arial" panose="020B0604020202020204"/>
                          <a:cs typeface="Arial" panose="020B0604020202020204"/>
                        </a:rPr>
                        <a:t>AGV outer dime</a:t>
                      </a:r>
                      <a:r>
                        <a:rPr sz="1100" kern="0" spc="-10" dirty="0">
                          <a:solidFill>
                            <a:srgbClr val="FF0000">
                              <a:alpha val="100000"/>
                            </a:srgbClr>
                          </a:solidFill>
                          <a:latin typeface="Arial" panose="020B0604020202020204"/>
                          <a:ea typeface="Arial" panose="020B0604020202020204"/>
                          <a:cs typeface="Arial" panose="020B0604020202020204"/>
                        </a:rPr>
                        <a:t>nsion</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1000"/>
                        </a:lnSpc>
                      </a:pPr>
                      <a:endParaRPr sz="400" dirty="0">
                        <a:latin typeface="Arial" panose="020B0604020202020204"/>
                        <a:ea typeface="Arial" panose="020B0604020202020204"/>
                        <a:cs typeface="Arial" panose="020B0604020202020204"/>
                      </a:endParaRPr>
                    </a:p>
                    <a:p>
                      <a:pPr marL="58420" algn="l" rtl="0" eaLnBrk="0">
                        <a:lnSpc>
                          <a:spcPct val="80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LxWxH=550x</a:t>
                      </a:r>
                      <a:r>
                        <a:rPr sz="1100" kern="0" spc="-10" dirty="0">
                          <a:solidFill>
                            <a:srgbClr val="000000">
                              <a:alpha val="100000"/>
                            </a:srgbClr>
                          </a:solidFill>
                          <a:latin typeface="Arial" panose="020B0604020202020204"/>
                          <a:ea typeface="Arial" panose="020B0604020202020204"/>
                          <a:cs typeface="Arial" panose="020B0604020202020204"/>
                        </a:rPr>
                        <a:t>450x550mm</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414019">
                <a:tc>
                  <a:txBody>
                    <a:bodyPr/>
                    <a:lstStyle/>
                    <a:p>
                      <a:pPr algn="l" rtl="0" eaLnBrk="0">
                        <a:lnSpc>
                          <a:spcPct val="106000"/>
                        </a:lnSpc>
                      </a:pPr>
                      <a:endParaRPr sz="1000" dirty="0">
                        <a:latin typeface="Arial" panose="020B0604020202020204"/>
                        <a:ea typeface="Arial" panose="020B0604020202020204"/>
                        <a:cs typeface="Arial" panose="020B0604020202020204"/>
                      </a:endParaRPr>
                    </a:p>
                    <a:p>
                      <a:pPr marL="65405" algn="l" rtl="0" eaLnBrk="0">
                        <a:lnSpc>
                          <a:spcPct val="97000"/>
                        </a:lnSpc>
                        <a:spcBef>
                          <a:spcPts val="0"/>
                        </a:spcBef>
                      </a:pPr>
                      <a:r>
                        <a:rPr sz="1100" kern="0" spc="-10" dirty="0">
                          <a:solidFill>
                            <a:srgbClr val="FF0000">
                              <a:alpha val="100000"/>
                            </a:srgbClr>
                          </a:solidFill>
                          <a:latin typeface="Arial" panose="020B0604020202020204"/>
                          <a:ea typeface="Arial" panose="020B0604020202020204"/>
                          <a:cs typeface="Arial" panose="020B0604020202020204"/>
                        </a:rPr>
                        <a:t>Plate dimension</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03000"/>
                        </a:lnSpc>
                      </a:pPr>
                      <a:endParaRPr sz="500" dirty="0">
                        <a:latin typeface="Arial" panose="020B0604020202020204"/>
                        <a:ea typeface="Arial" panose="020B0604020202020204"/>
                        <a:cs typeface="Arial" panose="020B0604020202020204"/>
                      </a:endParaRPr>
                    </a:p>
                    <a:p>
                      <a:pPr marL="19685" indent="38735" algn="l" rtl="0" eaLnBrk="0">
                        <a:lnSpc>
                          <a:spcPct val="90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LxWxH=520x430x50mm(wh</a:t>
                      </a:r>
                      <a:r>
                        <a:rPr sz="1100" kern="0" spc="-10" dirty="0">
                          <a:solidFill>
                            <a:srgbClr val="000000">
                              <a:alpha val="100000"/>
                            </a:srgbClr>
                          </a:solidFill>
                          <a:latin typeface="Arial" panose="020B0604020202020204"/>
                          <a:ea typeface="Arial" panose="020B0604020202020204"/>
                          <a:cs typeface="Arial" panose="020B0604020202020204"/>
                        </a:rPr>
                        <a:t>ere soldering</a:t>
                      </a:r>
                      <a:r>
                        <a:rPr sz="1100" kern="0" spc="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 </a:t>
                      </a:r>
                      <a:r>
                        <a:rPr sz="1100" kern="0" spc="-20" dirty="0">
                          <a:solidFill>
                            <a:srgbClr val="000000">
                              <a:alpha val="100000"/>
                            </a:srgbClr>
                          </a:solidFill>
                          <a:latin typeface="Arial" panose="020B0604020202020204"/>
                          <a:ea typeface="Arial" panose="020B0604020202020204"/>
                          <a:cs typeface="Arial" panose="020B0604020202020204"/>
                        </a:rPr>
                        <a:t>pallet</a:t>
                      </a:r>
                      <a:r>
                        <a:rPr sz="1100" kern="0" spc="120" dirty="0">
                          <a:solidFill>
                            <a:srgbClr val="000000">
                              <a:alpha val="100000"/>
                            </a:srgbClr>
                          </a:solidFill>
                          <a:latin typeface="Arial" panose="020B0604020202020204"/>
                          <a:ea typeface="Arial" panose="020B0604020202020204"/>
                          <a:cs typeface="Arial" panose="020B0604020202020204"/>
                        </a:rPr>
                        <a:t> </a:t>
                      </a:r>
                      <a:r>
                        <a:rPr sz="1100" kern="0" spc="-20" dirty="0">
                          <a:solidFill>
                            <a:srgbClr val="000000">
                              <a:alpha val="100000"/>
                            </a:srgbClr>
                          </a:solidFill>
                          <a:latin typeface="Arial" panose="020B0604020202020204"/>
                          <a:ea typeface="Arial" panose="020B0604020202020204"/>
                          <a:cs typeface="Arial" panose="020B0604020202020204"/>
                        </a:rPr>
                        <a:t>is</a:t>
                      </a:r>
                      <a:r>
                        <a:rPr sz="1100" kern="0" spc="60" dirty="0">
                          <a:solidFill>
                            <a:srgbClr val="000000">
                              <a:alpha val="100000"/>
                            </a:srgbClr>
                          </a:solidFill>
                          <a:latin typeface="Arial" panose="020B0604020202020204"/>
                          <a:ea typeface="Arial" panose="020B0604020202020204"/>
                          <a:cs typeface="Arial" panose="020B0604020202020204"/>
                        </a:rPr>
                        <a:t> </a:t>
                      </a:r>
                      <a:r>
                        <a:rPr sz="1100" kern="0" spc="-20" dirty="0">
                          <a:solidFill>
                            <a:srgbClr val="000000">
                              <a:alpha val="100000"/>
                            </a:srgbClr>
                          </a:solidFill>
                          <a:latin typeface="Arial" panose="020B0604020202020204"/>
                          <a:ea typeface="Arial" panose="020B0604020202020204"/>
                          <a:cs typeface="Arial" panose="020B0604020202020204"/>
                        </a:rPr>
                        <a:t>placed)</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31000"/>
                        </a:lnSpc>
                      </a:pPr>
                      <a:endParaRPr sz="300" dirty="0">
                        <a:latin typeface="Arial" panose="020B0604020202020204"/>
                        <a:ea typeface="Arial" panose="020B0604020202020204"/>
                        <a:cs typeface="Arial" panose="020B0604020202020204"/>
                      </a:endParaRPr>
                    </a:p>
                    <a:p>
                      <a:pPr marL="54610" algn="l" rtl="0" eaLnBrk="0">
                        <a:lnSpc>
                          <a:spcPct val="81000"/>
                        </a:lnSpc>
                        <a:spcBef>
                          <a:spcPts val="0"/>
                        </a:spcBef>
                      </a:pPr>
                      <a:r>
                        <a:rPr sz="1100" kern="0" spc="-10" dirty="0">
                          <a:solidFill>
                            <a:srgbClr val="000000">
                              <a:alpha val="100000"/>
                            </a:srgbClr>
                          </a:solidFill>
                          <a:latin typeface="Arial" panose="020B0604020202020204"/>
                          <a:ea typeface="Arial" panose="020B0604020202020204"/>
                          <a:cs typeface="Arial" panose="020B0604020202020204"/>
                        </a:rPr>
                        <a:t>AGV</a:t>
                      </a:r>
                      <a:r>
                        <a:rPr sz="1100" kern="0" spc="8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net weight</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32000"/>
                        </a:lnSpc>
                      </a:pPr>
                      <a:endParaRPr sz="300" dirty="0">
                        <a:latin typeface="Arial" panose="020B0604020202020204"/>
                        <a:ea typeface="Arial" panose="020B0604020202020204"/>
                        <a:cs typeface="Arial" panose="020B0604020202020204"/>
                      </a:endParaRPr>
                    </a:p>
                    <a:p>
                      <a:pPr marL="53340" algn="l" rtl="0" eaLnBrk="0">
                        <a:lnSpc>
                          <a:spcPct val="87000"/>
                        </a:lnSpc>
                        <a:spcBef>
                          <a:spcPts val="0"/>
                        </a:spcBef>
                      </a:pPr>
                      <a:r>
                        <a:rPr sz="1100" kern="0" spc="-10" dirty="0">
                          <a:solidFill>
                            <a:srgbClr val="000000">
                              <a:alpha val="100000"/>
                            </a:srgbClr>
                          </a:solidFill>
                          <a:latin typeface="Arial" panose="020B0604020202020204"/>
                          <a:ea typeface="Arial" panose="020B0604020202020204"/>
                          <a:cs typeface="Arial" panose="020B0604020202020204"/>
                        </a:rPr>
                        <a:t>about 35KG</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31000"/>
                        </a:lnSpc>
                      </a:pPr>
                      <a:endParaRPr sz="300" dirty="0">
                        <a:latin typeface="Arial" panose="020B0604020202020204"/>
                        <a:ea typeface="Arial" panose="020B0604020202020204"/>
                        <a:cs typeface="Arial" panose="020B0604020202020204"/>
                      </a:endParaRPr>
                    </a:p>
                    <a:p>
                      <a:pPr marL="65405" algn="l" rtl="0" eaLnBrk="0">
                        <a:lnSpc>
                          <a:spcPct val="81000"/>
                        </a:lnSpc>
                        <a:spcBef>
                          <a:spcPts val="0"/>
                        </a:spcBef>
                      </a:pPr>
                      <a:r>
                        <a:rPr sz="1100" kern="0" spc="-10" dirty="0">
                          <a:solidFill>
                            <a:srgbClr val="000000">
                              <a:alpha val="100000"/>
                            </a:srgbClr>
                          </a:solidFill>
                          <a:latin typeface="Arial" panose="020B0604020202020204"/>
                          <a:ea typeface="Arial" panose="020B0604020202020204"/>
                          <a:cs typeface="Arial" panose="020B0604020202020204"/>
                        </a:rPr>
                        <a:t>Parament setting</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32000"/>
                        </a:lnSpc>
                      </a:pPr>
                      <a:endParaRPr sz="300" dirty="0">
                        <a:latin typeface="Arial" panose="020B0604020202020204"/>
                        <a:ea typeface="Arial" panose="020B0604020202020204"/>
                        <a:cs typeface="Arial" panose="020B0604020202020204"/>
                      </a:endParaRPr>
                    </a:p>
                    <a:p>
                      <a:pPr marL="50800" algn="l" rtl="0" eaLnBrk="0">
                        <a:lnSpc>
                          <a:spcPct val="87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touch screen LCD or</a:t>
                      </a:r>
                      <a:r>
                        <a:rPr sz="1100" kern="0" spc="50" dirty="0">
                          <a:solidFill>
                            <a:srgbClr val="000000">
                              <a:alpha val="100000"/>
                            </a:srgbClr>
                          </a:solidFill>
                          <a:latin typeface="Arial" panose="020B0604020202020204"/>
                          <a:ea typeface="Arial" panose="020B0604020202020204"/>
                          <a:cs typeface="Arial" panose="020B0604020202020204"/>
                        </a:rPr>
                        <a:t> </a:t>
                      </a:r>
                      <a:r>
                        <a:rPr sz="1100" kern="0" spc="0" dirty="0">
                          <a:solidFill>
                            <a:srgbClr val="000000">
                              <a:alpha val="100000"/>
                            </a:srgbClr>
                          </a:solidFill>
                          <a:latin typeface="Arial" panose="020B0604020202020204"/>
                          <a:ea typeface="Arial" panose="020B0604020202020204"/>
                          <a:cs typeface="Arial" panose="020B0604020202020204"/>
                        </a:rPr>
                        <a:t>r</a:t>
                      </a:r>
                      <a:r>
                        <a:rPr sz="1100" kern="0" spc="-10" dirty="0">
                          <a:solidFill>
                            <a:srgbClr val="000000">
                              <a:alpha val="100000"/>
                            </a:srgbClr>
                          </a:solidFill>
                          <a:latin typeface="Arial" panose="020B0604020202020204"/>
                          <a:ea typeface="Arial" panose="020B0604020202020204"/>
                          <a:cs typeface="Arial" panose="020B0604020202020204"/>
                        </a:rPr>
                        <a:t>emote control</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2725">
                <a:tc>
                  <a:txBody>
                    <a:bodyPr/>
                    <a:lstStyle/>
                    <a:p>
                      <a:pPr algn="l" rtl="0" eaLnBrk="0">
                        <a:lnSpc>
                          <a:spcPct val="100000"/>
                        </a:lnSpc>
                      </a:pPr>
                      <a:endParaRPr sz="400" dirty="0">
                        <a:latin typeface="Arial" panose="020B0604020202020204"/>
                        <a:ea typeface="Arial" panose="020B0604020202020204"/>
                        <a:cs typeface="Arial" panose="020B0604020202020204"/>
                      </a:endParaRPr>
                    </a:p>
                    <a:p>
                      <a:pPr marL="65405" algn="l" rtl="0" eaLnBrk="0">
                        <a:lnSpc>
                          <a:spcPct val="80000"/>
                        </a:lnSpc>
                        <a:spcBef>
                          <a:spcPts val="5"/>
                        </a:spcBef>
                      </a:pPr>
                      <a:r>
                        <a:rPr sz="1100" kern="0" spc="-30" dirty="0">
                          <a:solidFill>
                            <a:srgbClr val="000000">
                              <a:alpha val="100000"/>
                            </a:srgbClr>
                          </a:solidFill>
                          <a:latin typeface="Arial" panose="020B0604020202020204"/>
                          <a:ea typeface="Arial" panose="020B0604020202020204"/>
                          <a:cs typeface="Arial" panose="020B0604020202020204"/>
                        </a:rPr>
                        <a:t>Drive</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32000"/>
                        </a:lnSpc>
                      </a:pPr>
                      <a:endParaRPr sz="300" dirty="0">
                        <a:latin typeface="Arial" panose="020B0604020202020204"/>
                        <a:ea typeface="Arial" panose="020B0604020202020204"/>
                        <a:cs typeface="Arial" panose="020B0604020202020204"/>
                      </a:endParaRPr>
                    </a:p>
                    <a:p>
                      <a:pPr marL="58420" algn="l" rtl="0" eaLnBrk="0">
                        <a:lnSpc>
                          <a:spcPct val="87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Brushless</a:t>
                      </a:r>
                      <a:r>
                        <a:rPr sz="1100" kern="0" spc="70" dirty="0">
                          <a:solidFill>
                            <a:srgbClr val="000000">
                              <a:alpha val="100000"/>
                            </a:srgbClr>
                          </a:solidFill>
                          <a:latin typeface="Arial" panose="020B0604020202020204"/>
                          <a:ea typeface="Arial" panose="020B0604020202020204"/>
                          <a:cs typeface="Arial" panose="020B0604020202020204"/>
                        </a:rPr>
                        <a:t> </a:t>
                      </a:r>
                      <a:r>
                        <a:rPr sz="1100" kern="0" spc="0" dirty="0">
                          <a:solidFill>
                            <a:srgbClr val="000000">
                              <a:alpha val="100000"/>
                            </a:srgbClr>
                          </a:solidFill>
                          <a:latin typeface="Arial" panose="020B0604020202020204"/>
                          <a:ea typeface="Arial" panose="020B0604020202020204"/>
                          <a:cs typeface="Arial" panose="020B0604020202020204"/>
                        </a:rPr>
                        <a:t>Mot</a:t>
                      </a:r>
                      <a:r>
                        <a:rPr sz="1100" kern="0" spc="-10" dirty="0">
                          <a:solidFill>
                            <a:srgbClr val="000000">
                              <a:alpha val="100000"/>
                            </a:srgbClr>
                          </a:solidFill>
                          <a:latin typeface="Arial" panose="020B0604020202020204"/>
                          <a:ea typeface="Arial" panose="020B0604020202020204"/>
                          <a:cs typeface="Arial" panose="020B0604020202020204"/>
                        </a:rPr>
                        <a:t>or Differential ratio</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219075">
                <a:tc>
                  <a:txBody>
                    <a:bodyPr/>
                    <a:lstStyle/>
                    <a:p>
                      <a:pPr algn="l" rtl="0" eaLnBrk="0">
                        <a:lnSpc>
                          <a:spcPct val="131000"/>
                        </a:lnSpc>
                      </a:pPr>
                      <a:endParaRPr sz="300" dirty="0">
                        <a:latin typeface="Arial" panose="020B0604020202020204"/>
                        <a:ea typeface="Arial" panose="020B0604020202020204"/>
                        <a:cs typeface="Arial" panose="020B0604020202020204"/>
                      </a:endParaRPr>
                    </a:p>
                    <a:p>
                      <a:pPr marL="60960" algn="l" rtl="0" eaLnBrk="0">
                        <a:lnSpc>
                          <a:spcPct val="91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Sensors for obstacl</a:t>
                      </a:r>
                      <a:r>
                        <a:rPr sz="1100" kern="0" spc="-10" dirty="0">
                          <a:solidFill>
                            <a:srgbClr val="000000">
                              <a:alpha val="100000"/>
                            </a:srgbClr>
                          </a:solidFill>
                          <a:latin typeface="Arial" panose="020B0604020202020204"/>
                          <a:ea typeface="Arial" panose="020B0604020202020204"/>
                          <a:cs typeface="Arial" panose="020B0604020202020204"/>
                        </a:rPr>
                        <a:t>es detect</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c>
                  <a:txBody>
                    <a:bodyPr/>
                    <a:lstStyle/>
                    <a:p>
                      <a:pPr algn="l" rtl="0" eaLnBrk="0">
                        <a:lnSpc>
                          <a:spcPct val="131000"/>
                        </a:lnSpc>
                      </a:pPr>
                      <a:endParaRPr sz="300" dirty="0">
                        <a:latin typeface="Arial" panose="020B0604020202020204"/>
                        <a:ea typeface="Arial" panose="020B0604020202020204"/>
                        <a:cs typeface="Arial" panose="020B0604020202020204"/>
                      </a:endParaRPr>
                    </a:p>
                    <a:p>
                      <a:pPr marL="57150" algn="l" rtl="0" eaLnBrk="0">
                        <a:lnSpc>
                          <a:spcPct val="91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ultrasound  </a:t>
                      </a:r>
                      <a:r>
                        <a:rPr sz="1100" kern="0" spc="-10" dirty="0">
                          <a:solidFill>
                            <a:srgbClr val="000000">
                              <a:alpha val="100000"/>
                            </a:srgbClr>
                          </a:solidFill>
                          <a:latin typeface="Arial" panose="020B0604020202020204"/>
                          <a:ea typeface="Arial" panose="020B0604020202020204"/>
                          <a:cs typeface="Arial" panose="020B0604020202020204"/>
                        </a:rPr>
                        <a:t>8 sensors</a:t>
                      </a:r>
                      <a:r>
                        <a:rPr sz="1100" kern="0" spc="5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in total</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bl>
          </a:graphicData>
        </a:graphic>
      </p:graphicFrame>
      <p:pic>
        <p:nvPicPr>
          <p:cNvPr id="34" name="picture 34"/>
          <p:cNvPicPr>
            <a:picLocks noChangeAspect="1"/>
          </p:cNvPicPr>
          <p:nvPr/>
        </p:nvPicPr>
        <p:blipFill>
          <a:blip r:embed="rId4"/>
          <a:stretch>
            <a:fillRect/>
          </a:stretch>
        </p:blipFill>
        <p:spPr>
          <a:xfrm rot="21600000">
            <a:off x="0" y="5277613"/>
            <a:ext cx="2545841" cy="1578101"/>
          </a:xfrm>
          <a:prstGeom prst="rect">
            <a:avLst/>
          </a:prstGeom>
        </p:spPr>
      </p:pic>
      <p:grpSp>
        <p:nvGrpSpPr>
          <p:cNvPr id="4" name="group 4"/>
          <p:cNvGrpSpPr/>
          <p:nvPr/>
        </p:nvGrpSpPr>
        <p:grpSpPr>
          <a:xfrm rot="21600000">
            <a:off x="391668" y="986028"/>
            <a:ext cx="5172455" cy="4896611"/>
            <a:chOff x="0" y="0"/>
            <a:chExt cx="5172455" cy="4896611"/>
          </a:xfrm>
        </p:grpSpPr>
        <p:pic>
          <p:nvPicPr>
            <p:cNvPr id="36" name="picture 36"/>
            <p:cNvPicPr>
              <a:picLocks noChangeAspect="1"/>
            </p:cNvPicPr>
            <p:nvPr/>
          </p:nvPicPr>
          <p:blipFill>
            <a:blip r:embed="rId5"/>
            <a:stretch>
              <a:fillRect/>
            </a:stretch>
          </p:blipFill>
          <p:spPr>
            <a:xfrm rot="21600000">
              <a:off x="0" y="0"/>
              <a:ext cx="5172455" cy="4896611"/>
            </a:xfrm>
            <a:prstGeom prst="rect">
              <a:avLst/>
            </a:prstGeom>
          </p:spPr>
        </p:pic>
        <p:sp>
          <p:nvSpPr>
            <p:cNvPr id="38" name="textbox 38"/>
            <p:cNvSpPr/>
            <p:nvPr/>
          </p:nvSpPr>
          <p:spPr>
            <a:xfrm>
              <a:off x="-12700" y="-12700"/>
              <a:ext cx="5198109" cy="4974590"/>
            </a:xfrm>
            <a:prstGeom prst="rect">
              <a:avLst/>
            </a:prstGeom>
            <a:noFill/>
            <a:ln w="0" cap="flat">
              <a:noFill/>
              <a:prstDash val="solid"/>
              <a:miter lim="0"/>
            </a:ln>
          </p:spPr>
          <p:txBody>
            <a:bodyPr vert="horz" wrap="square" lIns="0" tIns="0" rIns="0" bIns="0"/>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73025" algn="l" rtl="0" eaLnBrk="0">
                <a:lnSpc>
                  <a:spcPct val="97000"/>
                </a:lnSpc>
                <a:spcBef>
                  <a:spcPts val="5"/>
                </a:spcBef>
              </a:pPr>
              <a:r>
                <a:rPr sz="1800" b="1" kern="0" spc="-10" dirty="0">
                  <a:solidFill>
                    <a:srgbClr val="FF0000">
                      <a:alpha val="100000"/>
                    </a:srgbClr>
                  </a:solidFill>
                  <a:latin typeface="Arial" panose="020B0604020202020204"/>
                  <a:ea typeface="Arial" panose="020B0604020202020204"/>
                  <a:cs typeface="Arial" panose="020B0604020202020204"/>
                </a:rPr>
                <a:t>AGV</a:t>
              </a:r>
              <a:r>
                <a:rPr sz="1800" b="1" kern="0" spc="150" dirty="0">
                  <a:solidFill>
                    <a:srgbClr val="FF0000">
                      <a:alpha val="100000"/>
                    </a:srgbClr>
                  </a:solidFill>
                  <a:latin typeface="Arial" panose="020B0604020202020204"/>
                  <a:ea typeface="Arial" panose="020B0604020202020204"/>
                  <a:cs typeface="Arial" panose="020B0604020202020204"/>
                </a:rPr>
                <a:t> </a:t>
              </a:r>
              <a:r>
                <a:rPr sz="1800" b="1" kern="0" spc="-10" dirty="0">
                  <a:solidFill>
                    <a:srgbClr val="FF0000">
                      <a:alpha val="100000"/>
                    </a:srgbClr>
                  </a:solidFill>
                  <a:latin typeface="Arial" panose="020B0604020202020204"/>
                  <a:ea typeface="Arial" panose="020B0604020202020204"/>
                  <a:cs typeface="Arial" panose="020B0604020202020204"/>
                </a:rPr>
                <a:t>Outer dimension</a:t>
              </a:r>
              <a:endParaRPr sz="1800" dirty="0">
                <a:latin typeface="Arial" panose="020B0604020202020204"/>
                <a:ea typeface="Arial" panose="020B0604020202020204"/>
                <a:cs typeface="Arial" panose="020B0604020202020204"/>
              </a:endParaRPr>
            </a:p>
          </p:txBody>
        </p:sp>
      </p:grpSp>
      <p:sp>
        <p:nvSpPr>
          <p:cNvPr id="40" name="textbox 40"/>
          <p:cNvSpPr/>
          <p:nvPr/>
        </p:nvSpPr>
        <p:spPr>
          <a:xfrm>
            <a:off x="-5079" y="42164"/>
            <a:ext cx="7049134" cy="540384"/>
          </a:xfrm>
          <a:prstGeom prst="rect">
            <a:avLst/>
          </a:prstGeom>
          <a:noFill/>
          <a:ln w="0" cap="flat">
            <a:noFill/>
            <a:prstDash val="solid"/>
            <a:miter lim="0"/>
          </a:ln>
        </p:spPr>
        <p:txBody>
          <a:bodyPr vert="horz" wrap="square" lIns="0" tIns="0" rIns="0" bIns="0"/>
          <a:lstStyle/>
          <a:p>
            <a:pPr algn="l" rtl="0" eaLnBrk="0">
              <a:lnSpc>
                <a:spcPct val="114000"/>
              </a:lnSpc>
            </a:pPr>
            <a:endParaRPr sz="600" dirty="0">
              <a:latin typeface="Arial" panose="020B0604020202020204"/>
              <a:ea typeface="Arial" panose="020B0604020202020204"/>
              <a:cs typeface="Arial" panose="020B0604020202020204"/>
            </a:endParaRPr>
          </a:p>
          <a:p>
            <a:pPr marL="1579880" algn="l" rtl="0" eaLnBrk="0">
              <a:lnSpc>
                <a:spcPct val="77000"/>
              </a:lnSpc>
              <a:spcBef>
                <a:spcPts val="5"/>
              </a:spcBef>
              <a:tabLst>
                <a:tab pos="4546600" algn="l"/>
              </a:tabLst>
            </a:pPr>
            <a:r>
              <a:rPr sz="3600" kern="0" spc="0" dirty="0">
                <a:solidFill>
                  <a:srgbClr val="1F4E79">
                    <a:alpha val="100000"/>
                  </a:srgbClr>
                </a:solidFill>
                <a:latin typeface="Times New Roman" panose="02020603050405020304"/>
                <a:ea typeface="Times New Roman" panose="02020603050405020304"/>
                <a:cs typeface="Times New Roman" panose="02020603050405020304"/>
              </a:rPr>
              <a:t>	</a:t>
            </a:r>
            <a:r>
              <a:rPr sz="3600" b="1" kern="0" spc="-20" dirty="0">
                <a:solidFill>
                  <a:srgbClr val="1F4E79">
                    <a:alpha val="100000"/>
                  </a:srgbClr>
                </a:solidFill>
                <a:latin typeface="Times New Roman" panose="02020603050405020304"/>
                <a:ea typeface="Times New Roman" panose="02020603050405020304"/>
                <a:cs typeface="Times New Roman" panose="02020603050405020304"/>
              </a:rPr>
              <a:t>Specification</a:t>
            </a:r>
            <a:endParaRPr sz="3600" dirty="0">
              <a:latin typeface="Times New Roman" panose="02020603050405020304"/>
              <a:ea typeface="Times New Roman" panose="02020603050405020304"/>
              <a:cs typeface="Times New Roman" panose="02020603050405020304"/>
            </a:endParaRPr>
          </a:p>
        </p:txBody>
      </p:sp>
      <p:pic>
        <p:nvPicPr>
          <p:cNvPr id="42" name="picture 42"/>
          <p:cNvPicPr>
            <a:picLocks noChangeAspect="1"/>
          </p:cNvPicPr>
          <p:nvPr/>
        </p:nvPicPr>
        <p:blipFill>
          <a:blip r:embed="rId6"/>
          <a:stretch>
            <a:fillRect/>
          </a:stretch>
        </p:blipFill>
        <p:spPr>
          <a:xfrm rot="21600000">
            <a:off x="7620" y="54864"/>
            <a:ext cx="1567433" cy="441699"/>
          </a:xfrm>
          <a:prstGeom prst="rect">
            <a:avLst/>
          </a:prstGeom>
        </p:spPr>
      </p:pic>
      <p:grpSp>
        <p:nvGrpSpPr>
          <p:cNvPr id="6" name="group 6"/>
          <p:cNvGrpSpPr/>
          <p:nvPr/>
        </p:nvGrpSpPr>
        <p:grpSpPr>
          <a:xfrm rot="21600000">
            <a:off x="10107167" y="6387541"/>
            <a:ext cx="1823466" cy="259460"/>
            <a:chOff x="0" y="0"/>
            <a:chExt cx="1823466" cy="259460"/>
          </a:xfrm>
        </p:grpSpPr>
        <p:pic>
          <p:nvPicPr>
            <p:cNvPr id="44" name="picture 44"/>
            <p:cNvPicPr>
              <a:picLocks noChangeAspect="1"/>
            </p:cNvPicPr>
            <p:nvPr/>
          </p:nvPicPr>
          <p:blipFill>
            <a:blip r:embed="rId7"/>
            <a:stretch>
              <a:fillRect/>
            </a:stretch>
          </p:blipFill>
          <p:spPr>
            <a:xfrm rot="21600000">
              <a:off x="14487" y="31567"/>
              <a:ext cx="1781854" cy="224468"/>
            </a:xfrm>
            <a:prstGeom prst="rect">
              <a:avLst/>
            </a:prstGeom>
          </p:spPr>
        </p:pic>
        <p:pic>
          <p:nvPicPr>
            <p:cNvPr id="46" name="picture 46"/>
            <p:cNvPicPr>
              <a:picLocks noChangeAspect="1"/>
            </p:cNvPicPr>
            <p:nvPr/>
          </p:nvPicPr>
          <p:blipFill>
            <a:blip r:embed="rId8"/>
            <a:stretch>
              <a:fillRect/>
            </a:stretch>
          </p:blipFill>
          <p:spPr>
            <a:xfrm rot="21600000">
              <a:off x="0" y="217474"/>
              <a:ext cx="1823466" cy="41986"/>
            </a:xfrm>
            <a:prstGeom prst="rect">
              <a:avLst/>
            </a:prstGeom>
          </p:spPr>
        </p:pic>
        <p:sp>
          <p:nvSpPr>
            <p:cNvPr id="48" name="textbox 48"/>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9">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50"/>
          <p:cNvPicPr>
            <a:picLocks noChangeAspect="1"/>
          </p:cNvPicPr>
          <p:nvPr/>
        </p:nvPicPr>
        <p:blipFill>
          <a:blip r:embed="rId1"/>
          <a:stretch>
            <a:fillRect/>
          </a:stretch>
        </p:blipFill>
        <p:spPr>
          <a:xfrm rot="21600000">
            <a:off x="0" y="0"/>
            <a:ext cx="12192000" cy="6857996"/>
          </a:xfrm>
          <a:prstGeom prst="rect">
            <a:avLst/>
          </a:prstGeom>
        </p:spPr>
      </p:pic>
      <p:grpSp>
        <p:nvGrpSpPr>
          <p:cNvPr id="8" name="group 8"/>
          <p:cNvGrpSpPr/>
          <p:nvPr/>
        </p:nvGrpSpPr>
        <p:grpSpPr>
          <a:xfrm rot="21600000">
            <a:off x="0" y="1766315"/>
            <a:ext cx="5148071" cy="5089399"/>
            <a:chOff x="0" y="0"/>
            <a:chExt cx="5148071" cy="5089399"/>
          </a:xfrm>
        </p:grpSpPr>
        <p:pic>
          <p:nvPicPr>
            <p:cNvPr id="52" name="picture 52"/>
            <p:cNvPicPr>
              <a:picLocks noChangeAspect="1"/>
            </p:cNvPicPr>
            <p:nvPr/>
          </p:nvPicPr>
          <p:blipFill>
            <a:blip r:embed="rId2"/>
            <a:stretch>
              <a:fillRect/>
            </a:stretch>
          </p:blipFill>
          <p:spPr>
            <a:xfrm rot="21600000">
              <a:off x="0" y="0"/>
              <a:ext cx="5148071" cy="5089399"/>
            </a:xfrm>
            <a:prstGeom prst="rect">
              <a:avLst/>
            </a:prstGeom>
          </p:spPr>
        </p:pic>
        <p:sp>
          <p:nvSpPr>
            <p:cNvPr id="54" name="textbox 54"/>
            <p:cNvSpPr/>
            <p:nvPr/>
          </p:nvSpPr>
          <p:spPr>
            <a:xfrm>
              <a:off x="-12700" y="-12700"/>
              <a:ext cx="5173979" cy="5118734"/>
            </a:xfrm>
            <a:prstGeom prst="rect">
              <a:avLst/>
            </a:prstGeom>
            <a:noFill/>
            <a:ln w="0" cap="flat">
              <a:noFill/>
              <a:prstDash val="solid"/>
              <a:miter lim="0"/>
            </a:ln>
          </p:spPr>
          <p:txBody>
            <a:bodyPr vert="horz" wrap="square" lIns="0" tIns="0" rIns="0" bIns="0"/>
            <a:lstStyle/>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algn="l" rtl="0" eaLnBrk="0">
                <a:lnSpc>
                  <a:spcPct val="103000"/>
                </a:lnSpc>
              </a:pPr>
              <a:endParaRPr sz="1000" dirty="0">
                <a:latin typeface="Arial" panose="020B0604020202020204"/>
                <a:ea typeface="Arial" panose="020B0604020202020204"/>
                <a:cs typeface="Arial" panose="020B0604020202020204"/>
              </a:endParaRPr>
            </a:p>
            <a:p>
              <a:pPr marL="862330" algn="l" rtl="0" eaLnBrk="0">
                <a:lnSpc>
                  <a:spcPct val="85000"/>
                </a:lnSpc>
                <a:spcBef>
                  <a:spcPts val="5"/>
                </a:spcBef>
              </a:pPr>
              <a:r>
                <a:rPr sz="1000" b="1" kern="0" spc="20" dirty="0">
                  <a:solidFill>
                    <a:srgbClr val="000000">
                      <a:alpha val="100000"/>
                    </a:srgbClr>
                  </a:solidFill>
                  <a:latin typeface="Arial" panose="020B0604020202020204"/>
                  <a:ea typeface="Arial" panose="020B0604020202020204"/>
                  <a:cs typeface="Arial" panose="020B0604020202020204"/>
                </a:rPr>
                <a:t>Comments: 1</a:t>
              </a:r>
              <a:r>
                <a:rPr sz="1000" b="1" kern="0" spc="90" dirty="0">
                  <a:solidFill>
                    <a:srgbClr val="000000">
                      <a:alpha val="100000"/>
                    </a:srgbClr>
                  </a:solidFill>
                  <a:latin typeface="Arial" panose="020B0604020202020204"/>
                  <a:ea typeface="Arial" panose="020B0604020202020204"/>
                  <a:cs typeface="Arial" panose="020B0604020202020204"/>
                </a:rPr>
                <a:t> </a:t>
              </a:r>
              <a:r>
                <a:rPr sz="1000" b="1" kern="0" spc="20" dirty="0">
                  <a:solidFill>
                    <a:srgbClr val="000000">
                      <a:alpha val="100000"/>
                    </a:srgbClr>
                  </a:solidFill>
                  <a:latin typeface="Arial" panose="020B0604020202020204"/>
                  <a:ea typeface="Arial" panose="020B0604020202020204"/>
                  <a:cs typeface="Arial" panose="020B0604020202020204"/>
                </a:rPr>
                <a:t>Battery has already been</a:t>
              </a:r>
              <a:r>
                <a:rPr sz="1000" b="1" kern="0" spc="60" dirty="0">
                  <a:solidFill>
                    <a:srgbClr val="000000">
                      <a:alpha val="100000"/>
                    </a:srgbClr>
                  </a:solidFill>
                  <a:latin typeface="Arial" panose="020B0604020202020204"/>
                  <a:ea typeface="Arial" panose="020B0604020202020204"/>
                  <a:cs typeface="Arial" panose="020B0604020202020204"/>
                </a:rPr>
                <a:t> </a:t>
              </a:r>
              <a:r>
                <a:rPr sz="1000" b="1" kern="0" spc="20" dirty="0">
                  <a:solidFill>
                    <a:srgbClr val="000000">
                      <a:alpha val="100000"/>
                    </a:srgbClr>
                  </a:solidFill>
                  <a:latin typeface="Arial" panose="020B0604020202020204"/>
                  <a:ea typeface="Arial" panose="020B0604020202020204"/>
                  <a:cs typeface="Arial" panose="020B0604020202020204"/>
                </a:rPr>
                <a:t>installed</a:t>
              </a:r>
              <a:r>
                <a:rPr sz="1000" b="1" kern="0" spc="60" dirty="0">
                  <a:solidFill>
                    <a:srgbClr val="000000">
                      <a:alpha val="100000"/>
                    </a:srgbClr>
                  </a:solidFill>
                  <a:latin typeface="Arial" panose="020B0604020202020204"/>
                  <a:ea typeface="Arial" panose="020B0604020202020204"/>
                  <a:cs typeface="Arial" panose="020B0604020202020204"/>
                </a:rPr>
                <a:t> </a:t>
              </a:r>
              <a:r>
                <a:rPr sz="1000" b="1" kern="0" spc="20" dirty="0">
                  <a:solidFill>
                    <a:srgbClr val="000000">
                      <a:alpha val="100000"/>
                    </a:srgbClr>
                  </a:solidFill>
                  <a:latin typeface="Arial" panose="020B0604020202020204"/>
                  <a:ea typeface="Arial" panose="020B0604020202020204"/>
                  <a:cs typeface="Arial" panose="020B0604020202020204"/>
                </a:rPr>
                <a:t>in t</a:t>
              </a:r>
              <a:r>
                <a:rPr sz="1000" b="1" kern="0" spc="10" dirty="0">
                  <a:solidFill>
                    <a:srgbClr val="000000">
                      <a:alpha val="100000"/>
                    </a:srgbClr>
                  </a:solidFill>
                  <a:latin typeface="Arial" panose="020B0604020202020204"/>
                  <a:ea typeface="Arial" panose="020B0604020202020204"/>
                  <a:cs typeface="Arial" panose="020B0604020202020204"/>
                </a:rPr>
                <a:t>he AGV</a:t>
              </a:r>
              <a:endParaRPr sz="1000" dirty="0">
                <a:latin typeface="Arial" panose="020B0604020202020204"/>
                <a:ea typeface="Arial" panose="020B0604020202020204"/>
                <a:cs typeface="Arial" panose="020B0604020202020204"/>
              </a:endParaRPr>
            </a:p>
          </p:txBody>
        </p:sp>
      </p:grpSp>
      <p:pic>
        <p:nvPicPr>
          <p:cNvPr id="56" name="picture 56"/>
          <p:cNvPicPr>
            <a:picLocks noChangeAspect="1"/>
          </p:cNvPicPr>
          <p:nvPr/>
        </p:nvPicPr>
        <p:blipFill>
          <a:blip r:embed="rId3"/>
          <a:stretch>
            <a:fillRect/>
          </a:stretch>
        </p:blipFill>
        <p:spPr>
          <a:xfrm rot="21600000">
            <a:off x="0" y="54864"/>
            <a:ext cx="12192000" cy="629411"/>
          </a:xfrm>
          <a:prstGeom prst="rect">
            <a:avLst/>
          </a:prstGeom>
        </p:spPr>
      </p:pic>
      <p:pic>
        <p:nvPicPr>
          <p:cNvPr id="58" name="picture 58"/>
          <p:cNvPicPr>
            <a:picLocks noChangeAspect="1"/>
          </p:cNvPicPr>
          <p:nvPr/>
        </p:nvPicPr>
        <p:blipFill>
          <a:blip r:embed="rId4"/>
          <a:stretch>
            <a:fillRect/>
          </a:stretch>
        </p:blipFill>
        <p:spPr>
          <a:xfrm rot="21600000">
            <a:off x="8064119" y="0"/>
            <a:ext cx="4125593" cy="3666088"/>
          </a:xfrm>
          <a:prstGeom prst="rect">
            <a:avLst/>
          </a:prstGeom>
        </p:spPr>
      </p:pic>
      <p:graphicFrame>
        <p:nvGraphicFramePr>
          <p:cNvPr id="60" name="table 60"/>
          <p:cNvGraphicFramePr>
            <a:graphicFrameLocks noGrp="1"/>
          </p:cNvGraphicFramePr>
          <p:nvPr/>
        </p:nvGraphicFramePr>
        <p:xfrm>
          <a:off x="5633211" y="1499742"/>
          <a:ext cx="5410834" cy="1943100"/>
        </p:xfrm>
        <a:graphic>
          <a:graphicData uri="http://schemas.openxmlformats.org/drawingml/2006/table">
            <a:tbl>
              <a:tblPr/>
              <a:tblGrid>
                <a:gridCol w="2430779"/>
                <a:gridCol w="2980055"/>
              </a:tblGrid>
              <a:tr h="278765">
                <a:tc>
                  <a:txBody>
                    <a:bodyPr/>
                    <a:lstStyle/>
                    <a:p>
                      <a:pPr algn="l" rtl="0" eaLnBrk="0">
                        <a:lnSpc>
                          <a:spcPct val="104000"/>
                        </a:lnSpc>
                      </a:pPr>
                      <a:endParaRPr sz="600" dirty="0">
                        <a:latin typeface="Arial" panose="020B0604020202020204"/>
                        <a:ea typeface="Arial" panose="020B0604020202020204"/>
                        <a:cs typeface="Arial" panose="020B0604020202020204"/>
                      </a:endParaRPr>
                    </a:p>
                    <a:p>
                      <a:pPr marL="65405" algn="l" rtl="0" eaLnBrk="0">
                        <a:lnSpc>
                          <a:spcPct val="97000"/>
                        </a:lnSpc>
                        <a:spcBef>
                          <a:spcPts val="0"/>
                        </a:spcBef>
                      </a:pPr>
                      <a:r>
                        <a:rPr sz="1100" kern="0" spc="-10" dirty="0">
                          <a:solidFill>
                            <a:srgbClr val="000000">
                              <a:alpha val="100000"/>
                            </a:srgbClr>
                          </a:solidFill>
                          <a:latin typeface="Arial" panose="020B0604020202020204"/>
                          <a:ea typeface="Arial" panose="020B0604020202020204"/>
                          <a:cs typeface="Arial" panose="020B0604020202020204"/>
                        </a:rPr>
                        <a:t>Remote control</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l" rtl="0" eaLnBrk="0">
                        <a:lnSpc>
                          <a:spcPct val="103000"/>
                        </a:lnSpc>
                      </a:pPr>
                      <a:endParaRPr sz="600" dirty="0">
                        <a:latin typeface="Arial" panose="020B0604020202020204"/>
                        <a:ea typeface="Arial" panose="020B0604020202020204"/>
                        <a:cs typeface="Arial" panose="020B0604020202020204"/>
                      </a:endParaRPr>
                    </a:p>
                    <a:p>
                      <a:pPr marL="48895" algn="l" rtl="0" eaLnBrk="0">
                        <a:lnSpc>
                          <a:spcPct val="98000"/>
                        </a:lnSpc>
                      </a:pPr>
                      <a:r>
                        <a:rPr sz="1100" kern="0" spc="-10" dirty="0">
                          <a:solidFill>
                            <a:srgbClr val="000000">
                              <a:alpha val="100000"/>
                            </a:srgbClr>
                          </a:solidFill>
                          <a:latin typeface="Arial" panose="020B0604020202020204"/>
                          <a:ea typeface="Arial" panose="020B0604020202020204"/>
                          <a:cs typeface="Arial" panose="020B0604020202020204"/>
                        </a:rPr>
                        <a:t>with</a:t>
                      </a:r>
                      <a:r>
                        <a:rPr sz="1100" kern="0" spc="5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2</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395604">
                <a:tc>
                  <a:txBody>
                    <a:bodyPr/>
                    <a:lstStyle/>
                    <a:p>
                      <a:pPr algn="l" rtl="0" eaLnBrk="0">
                        <a:lnSpc>
                          <a:spcPct val="109000"/>
                        </a:lnSpc>
                      </a:pPr>
                      <a:endParaRPr sz="9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60325" algn="l" rtl="0" eaLnBrk="0">
                        <a:lnSpc>
                          <a:spcPct val="97000"/>
                        </a:lnSpc>
                      </a:pPr>
                      <a:r>
                        <a:rPr sz="1100" kern="0" spc="-10" dirty="0">
                          <a:solidFill>
                            <a:srgbClr val="000000">
                              <a:alpha val="100000"/>
                            </a:srgbClr>
                          </a:solidFill>
                          <a:latin typeface="Arial" panose="020B0604020202020204"/>
                          <a:ea typeface="Arial" panose="020B0604020202020204"/>
                          <a:cs typeface="Arial" panose="020B0604020202020204"/>
                        </a:rPr>
                        <a:t>Station choice</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l" rtl="0" eaLnBrk="0">
                        <a:lnSpc>
                          <a:spcPct val="109000"/>
                        </a:lnSpc>
                      </a:pPr>
                      <a:endParaRPr sz="900" dirty="0">
                        <a:latin typeface="Arial" panose="020B0604020202020204"/>
                        <a:ea typeface="Arial" panose="020B0604020202020204"/>
                        <a:cs typeface="Arial" panose="020B0604020202020204"/>
                      </a:endParaRPr>
                    </a:p>
                    <a:p>
                      <a:pPr marL="48895" algn="l" rtl="0" eaLnBrk="0">
                        <a:lnSpc>
                          <a:spcPct val="81000"/>
                        </a:lnSpc>
                        <a:spcBef>
                          <a:spcPts val="0"/>
                        </a:spcBef>
                      </a:pPr>
                      <a:r>
                        <a:rPr sz="1100" kern="0" spc="-10" dirty="0">
                          <a:solidFill>
                            <a:srgbClr val="000000">
                              <a:alpha val="100000"/>
                            </a:srgbClr>
                          </a:solidFill>
                          <a:latin typeface="Arial" panose="020B0604020202020204"/>
                          <a:ea typeface="Arial" panose="020B0604020202020204"/>
                          <a:cs typeface="Arial" panose="020B0604020202020204"/>
                        </a:rPr>
                        <a:t>AGV</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396239">
                <a:tc>
                  <a:txBody>
                    <a:bodyPr/>
                    <a:lstStyle/>
                    <a:p>
                      <a:pPr algn="l" rtl="0" eaLnBrk="0">
                        <a:lnSpc>
                          <a:spcPct val="109000"/>
                        </a:lnSpc>
                      </a:pPr>
                      <a:endParaRPr sz="900" dirty="0">
                        <a:latin typeface="Arial" panose="020B0604020202020204"/>
                        <a:ea typeface="Arial" panose="020B0604020202020204"/>
                        <a:cs typeface="Arial" panose="020B0604020202020204"/>
                      </a:endParaRPr>
                    </a:p>
                    <a:p>
                      <a:pPr algn="l" rtl="0" eaLnBrk="0">
                        <a:lnSpc>
                          <a:spcPct val="7000"/>
                        </a:lnSpc>
                      </a:pPr>
                      <a:endParaRPr sz="100" dirty="0">
                        <a:latin typeface="Arial" panose="020B0604020202020204"/>
                        <a:ea typeface="Arial" panose="020B0604020202020204"/>
                        <a:cs typeface="Arial" panose="020B0604020202020204"/>
                      </a:endParaRPr>
                    </a:p>
                    <a:p>
                      <a:pPr marL="65405" algn="l" rtl="0" eaLnBrk="0">
                        <a:lnSpc>
                          <a:spcPct val="81000"/>
                        </a:lnSpc>
                      </a:pPr>
                      <a:r>
                        <a:rPr sz="1100" kern="0" spc="-10" dirty="0">
                          <a:solidFill>
                            <a:srgbClr val="000000">
                              <a:alpha val="100000"/>
                            </a:srgbClr>
                          </a:solidFill>
                          <a:latin typeface="Arial" panose="020B0604020202020204"/>
                          <a:ea typeface="Arial" panose="020B0604020202020204"/>
                          <a:cs typeface="Arial" panose="020B0604020202020204"/>
                        </a:rPr>
                        <a:t>Remaining</a:t>
                      </a:r>
                      <a:r>
                        <a:rPr sz="1100" kern="0" spc="9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power display</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l" rtl="0" eaLnBrk="0">
                        <a:lnSpc>
                          <a:spcPct val="109000"/>
                        </a:lnSpc>
                      </a:pPr>
                      <a:endParaRPr sz="400" dirty="0">
                        <a:latin typeface="Arial" panose="020B0604020202020204"/>
                        <a:ea typeface="Arial" panose="020B0604020202020204"/>
                        <a:cs typeface="Arial" panose="020B0604020202020204"/>
                      </a:endParaRPr>
                    </a:p>
                    <a:p>
                      <a:pPr marL="57785" algn="l" rtl="0" eaLnBrk="0">
                        <a:lnSpc>
                          <a:spcPts val="1265"/>
                        </a:lnSpc>
                        <a:spcBef>
                          <a:spcPts val="5"/>
                        </a:spcBef>
                      </a:pPr>
                      <a:r>
                        <a:rPr sz="1000" kern="0" spc="-20" dirty="0">
                          <a:solidFill>
                            <a:srgbClr val="000000">
                              <a:alpha val="100000"/>
                            </a:srgbClr>
                          </a:solidFill>
                          <a:latin typeface="Arial" panose="020B0604020202020204"/>
                          <a:ea typeface="Arial" panose="020B0604020202020204"/>
                          <a:cs typeface="Arial" panose="020B0604020202020204"/>
                        </a:rPr>
                        <a:t>it</a:t>
                      </a:r>
                      <a:r>
                        <a:rPr sz="1000" kern="0" spc="120" dirty="0">
                          <a:solidFill>
                            <a:srgbClr val="000000">
                              <a:alpha val="100000"/>
                            </a:srgbClr>
                          </a:solidFill>
                          <a:latin typeface="Arial" panose="020B0604020202020204"/>
                          <a:ea typeface="Arial" panose="020B0604020202020204"/>
                          <a:cs typeface="Arial" panose="020B0604020202020204"/>
                        </a:rPr>
                        <a:t> </a:t>
                      </a:r>
                      <a:r>
                        <a:rPr sz="1000" kern="0" spc="-20" dirty="0">
                          <a:solidFill>
                            <a:srgbClr val="000000">
                              <a:alpha val="100000"/>
                            </a:srgbClr>
                          </a:solidFill>
                          <a:latin typeface="Arial" panose="020B0604020202020204"/>
                          <a:ea typeface="Arial" panose="020B0604020202020204"/>
                          <a:cs typeface="Arial" panose="020B0604020202020204"/>
                        </a:rPr>
                        <a:t>is</a:t>
                      </a:r>
                      <a:endParaRPr sz="1000" dirty="0">
                        <a:latin typeface="Arial" panose="020B0604020202020204"/>
                        <a:ea typeface="Arial" panose="020B0604020202020204"/>
                        <a:cs typeface="Arial" panose="020B0604020202020204"/>
                      </a:endParaRPr>
                    </a:p>
                    <a:p>
                      <a:pPr marL="19685" algn="l" rtl="0" eaLnBrk="0">
                        <a:lnSpc>
                          <a:spcPct val="93000"/>
                        </a:lnSpc>
                        <a:spcBef>
                          <a:spcPts val="50"/>
                        </a:spcBef>
                      </a:pPr>
                      <a:r>
                        <a:rPr sz="1100" kern="0" spc="-20" dirty="0">
                          <a:solidFill>
                            <a:srgbClr val="000000">
                              <a:alpha val="100000"/>
                            </a:srgbClr>
                          </a:solidFill>
                          <a:latin typeface="Arial" panose="020B0604020202020204"/>
                          <a:ea typeface="Arial" panose="020B0604020202020204"/>
                          <a:cs typeface="Arial" panose="020B0604020202020204"/>
                        </a:rPr>
                        <a:t>lack</a:t>
                      </a:r>
                      <a:r>
                        <a:rPr sz="1100" kern="0" spc="70" dirty="0">
                          <a:solidFill>
                            <a:srgbClr val="000000">
                              <a:alpha val="100000"/>
                            </a:srgbClr>
                          </a:solidFill>
                          <a:latin typeface="Arial" panose="020B0604020202020204"/>
                          <a:ea typeface="Arial" panose="020B0604020202020204"/>
                          <a:cs typeface="Arial" panose="020B0604020202020204"/>
                        </a:rPr>
                        <a:t> </a:t>
                      </a:r>
                      <a:r>
                        <a:rPr sz="1100" kern="0" spc="-20" dirty="0">
                          <a:solidFill>
                            <a:srgbClr val="000000">
                              <a:alpha val="100000"/>
                            </a:srgbClr>
                          </a:solidFill>
                          <a:latin typeface="Arial" panose="020B0604020202020204"/>
                          <a:ea typeface="Arial" panose="020B0604020202020204"/>
                          <a:cs typeface="Arial" panose="020B0604020202020204"/>
                        </a:rPr>
                        <a:t>of</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469900">
                <a:tc>
                  <a:txBody>
                    <a:bodyPr/>
                    <a:lstStyle/>
                    <a:p>
                      <a:pPr algn="l" rtl="0" eaLnBrk="0">
                        <a:lnSpc>
                          <a:spcPct val="122000"/>
                        </a:lnSpc>
                      </a:pPr>
                      <a:endParaRPr sz="1000" dirty="0">
                        <a:latin typeface="Arial" panose="020B0604020202020204"/>
                        <a:ea typeface="Arial" panose="020B0604020202020204"/>
                        <a:cs typeface="Arial" panose="020B0604020202020204"/>
                      </a:endParaRPr>
                    </a:p>
                    <a:p>
                      <a:pPr algn="l" rtl="0" eaLnBrk="0">
                        <a:lnSpc>
                          <a:spcPct val="9000"/>
                        </a:lnSpc>
                      </a:pPr>
                      <a:endParaRPr sz="100" dirty="0">
                        <a:latin typeface="Arial" panose="020B0604020202020204"/>
                        <a:ea typeface="Arial" panose="020B0604020202020204"/>
                        <a:cs typeface="Arial" panose="020B0604020202020204"/>
                      </a:endParaRPr>
                    </a:p>
                    <a:p>
                      <a:pPr marL="60325" algn="l" rtl="0" eaLnBrk="0">
                        <a:lnSpc>
                          <a:spcPct val="81000"/>
                        </a:lnSpc>
                      </a:pPr>
                      <a:r>
                        <a:rPr sz="1100" kern="0" spc="0" dirty="0">
                          <a:solidFill>
                            <a:srgbClr val="FF0000">
                              <a:alpha val="100000"/>
                            </a:srgbClr>
                          </a:solidFill>
                          <a:latin typeface="Arial" panose="020B0604020202020204"/>
                          <a:ea typeface="Arial" panose="020B0604020202020204"/>
                          <a:cs typeface="Arial" panose="020B0604020202020204"/>
                        </a:rPr>
                        <a:t>Spare part</a:t>
                      </a:r>
                      <a:r>
                        <a:rPr sz="1100" kern="0" spc="-10" dirty="0">
                          <a:solidFill>
                            <a:srgbClr val="FF0000">
                              <a:alpha val="100000"/>
                            </a:srgbClr>
                          </a:solidFill>
                          <a:latin typeface="Arial" panose="020B0604020202020204"/>
                          <a:ea typeface="Arial" panose="020B0604020202020204"/>
                          <a:cs typeface="Arial" panose="020B0604020202020204"/>
                        </a:rPr>
                        <a:t>s included</a:t>
                      </a:r>
                      <a:r>
                        <a:rPr sz="1100" kern="0" spc="80" dirty="0">
                          <a:solidFill>
                            <a:srgbClr val="FF0000">
                              <a:alpha val="100000"/>
                            </a:srgbClr>
                          </a:solidFill>
                          <a:latin typeface="Arial" panose="020B0604020202020204"/>
                          <a:ea typeface="Arial" panose="020B0604020202020204"/>
                          <a:cs typeface="Arial" panose="020B0604020202020204"/>
                        </a:rPr>
                        <a:t> </a:t>
                      </a:r>
                      <a:r>
                        <a:rPr sz="1100" kern="0" spc="-10" dirty="0">
                          <a:solidFill>
                            <a:srgbClr val="FF0000">
                              <a:alpha val="100000"/>
                            </a:srgbClr>
                          </a:solidFill>
                          <a:latin typeface="Arial" panose="020B0604020202020204"/>
                          <a:ea typeface="Arial" panose="020B0604020202020204"/>
                          <a:cs typeface="Arial" panose="020B0604020202020204"/>
                        </a:rPr>
                        <a:t>in the</a:t>
                      </a:r>
                      <a:r>
                        <a:rPr sz="1100" kern="0" spc="70" dirty="0">
                          <a:solidFill>
                            <a:srgbClr val="FF0000">
                              <a:alpha val="100000"/>
                            </a:srgbClr>
                          </a:solidFill>
                          <a:latin typeface="Arial" panose="020B0604020202020204"/>
                          <a:ea typeface="Arial" panose="020B0604020202020204"/>
                          <a:cs typeface="Arial" panose="020B0604020202020204"/>
                        </a:rPr>
                        <a:t> </a:t>
                      </a:r>
                      <a:r>
                        <a:rPr sz="1100" kern="0" spc="-10" dirty="0">
                          <a:solidFill>
                            <a:srgbClr val="FF0000">
                              <a:alpha val="100000"/>
                            </a:srgbClr>
                          </a:solidFill>
                          <a:latin typeface="Arial" panose="020B0604020202020204"/>
                          <a:ea typeface="Arial" panose="020B0604020202020204"/>
                          <a:cs typeface="Arial" panose="020B0604020202020204"/>
                        </a:rPr>
                        <a:t>package</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l" rtl="0" eaLnBrk="0">
                        <a:lnSpc>
                          <a:spcPct val="114000"/>
                        </a:lnSpc>
                      </a:pPr>
                      <a:endParaRPr sz="600" dirty="0">
                        <a:latin typeface="Arial" panose="020B0604020202020204"/>
                        <a:ea typeface="Arial" panose="020B0604020202020204"/>
                        <a:cs typeface="Arial" panose="020B0604020202020204"/>
                      </a:endParaRPr>
                    </a:p>
                    <a:p>
                      <a:pPr marL="57785" algn="l" rtl="0" eaLnBrk="0">
                        <a:lnSpc>
                          <a:spcPct val="78000"/>
                        </a:lnSpc>
                        <a:spcBef>
                          <a:spcPts val="0"/>
                        </a:spcBef>
                      </a:pPr>
                      <a:r>
                        <a:rPr sz="1100" kern="0" spc="-10" dirty="0">
                          <a:solidFill>
                            <a:srgbClr val="000000">
                              <a:alpha val="100000"/>
                            </a:srgbClr>
                          </a:solidFill>
                          <a:latin typeface="Arial" panose="020B0604020202020204"/>
                          <a:ea typeface="Arial" panose="020B0604020202020204"/>
                          <a:cs typeface="Arial" panose="020B0604020202020204"/>
                        </a:rPr>
                        <a:t>navigation</a:t>
                      </a:r>
                      <a:endParaRPr sz="1100" dirty="0">
                        <a:latin typeface="Arial" panose="020B0604020202020204"/>
                        <a:ea typeface="Arial" panose="020B0604020202020204"/>
                        <a:cs typeface="Arial" panose="020B0604020202020204"/>
                      </a:endParaRPr>
                    </a:p>
                    <a:p>
                      <a:pPr marL="15875" algn="l" rtl="0" eaLnBrk="0">
                        <a:lnSpc>
                          <a:spcPts val="1570"/>
                        </a:lnSpc>
                      </a:pPr>
                      <a:r>
                        <a:rPr sz="1100" kern="0" spc="-10" dirty="0">
                          <a:solidFill>
                            <a:srgbClr val="000000">
                              <a:alpha val="100000"/>
                            </a:srgbClr>
                          </a:solidFill>
                          <a:latin typeface="Arial" panose="020B0604020202020204"/>
                          <a:ea typeface="Arial" panose="020B0604020202020204"/>
                          <a:cs typeface="Arial" panose="020B0604020202020204"/>
                        </a:rPr>
                        <a:t>cards+</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r h="402589">
                <a:tc>
                  <a:txBody>
                    <a:bodyPr/>
                    <a:lstStyle/>
                    <a:p>
                      <a:pPr algn="l" rtl="0" eaLnBrk="0">
                        <a:lnSpc>
                          <a:spcPct val="109000"/>
                        </a:lnSpc>
                      </a:pPr>
                      <a:endParaRPr sz="900" dirty="0">
                        <a:latin typeface="Arial" panose="020B0604020202020204"/>
                        <a:ea typeface="Arial" panose="020B0604020202020204"/>
                        <a:cs typeface="Arial" panose="020B0604020202020204"/>
                      </a:endParaRPr>
                    </a:p>
                    <a:p>
                      <a:pPr algn="l" rtl="0" eaLnBrk="0">
                        <a:lnSpc>
                          <a:spcPct val="8000"/>
                        </a:lnSpc>
                      </a:pPr>
                      <a:endParaRPr sz="100" dirty="0">
                        <a:latin typeface="Arial" panose="020B0604020202020204"/>
                        <a:ea typeface="Arial" panose="020B0604020202020204"/>
                        <a:cs typeface="Arial" panose="020B0604020202020204"/>
                      </a:endParaRPr>
                    </a:p>
                    <a:p>
                      <a:pPr marL="55880" algn="l" rtl="0" eaLnBrk="0">
                        <a:lnSpc>
                          <a:spcPct val="81000"/>
                        </a:lnSpc>
                      </a:pPr>
                      <a:r>
                        <a:rPr sz="1100" kern="0" spc="0" dirty="0">
                          <a:solidFill>
                            <a:srgbClr val="FF0000">
                              <a:alpha val="100000"/>
                            </a:srgbClr>
                          </a:solidFill>
                          <a:latin typeface="Arial" panose="020B0604020202020204"/>
                          <a:ea typeface="Arial" panose="020B0604020202020204"/>
                          <a:cs typeface="Arial" panose="020B0604020202020204"/>
                        </a:rPr>
                        <a:t>Warranty</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E9EBF5"/>
                    </a:solidFill>
                  </a:tcPr>
                </a:tc>
                <a:tc>
                  <a:txBody>
                    <a:bodyPr/>
                    <a:lstStyle/>
                    <a:p>
                      <a:pPr algn="l" rtl="0" eaLnBrk="0">
                        <a:lnSpc>
                          <a:spcPct val="109000"/>
                        </a:lnSpc>
                      </a:pPr>
                      <a:endParaRPr sz="900" dirty="0">
                        <a:latin typeface="Arial" panose="020B0604020202020204"/>
                        <a:ea typeface="Arial" panose="020B0604020202020204"/>
                        <a:cs typeface="Arial" panose="020B0604020202020204"/>
                      </a:endParaRPr>
                    </a:p>
                    <a:p>
                      <a:pPr algn="l" rtl="0" eaLnBrk="0">
                        <a:lnSpc>
                          <a:spcPct val="6000"/>
                        </a:lnSpc>
                      </a:pPr>
                      <a:endParaRPr sz="100" dirty="0">
                        <a:latin typeface="Arial" panose="020B0604020202020204"/>
                        <a:ea typeface="Arial" panose="020B0604020202020204"/>
                        <a:cs typeface="Arial" panose="020B0604020202020204"/>
                      </a:endParaRPr>
                    </a:p>
                    <a:p>
                      <a:pPr marL="48895" algn="l" rtl="0" eaLnBrk="0">
                        <a:lnSpc>
                          <a:spcPct val="81000"/>
                        </a:lnSpc>
                      </a:pPr>
                      <a:r>
                        <a:rPr sz="1100" kern="0" spc="0" dirty="0">
                          <a:solidFill>
                            <a:srgbClr val="000000">
                              <a:alpha val="100000"/>
                            </a:srgbClr>
                          </a:solidFill>
                          <a:latin typeface="Arial" panose="020B0604020202020204"/>
                          <a:ea typeface="Arial" panose="020B0604020202020204"/>
                          <a:cs typeface="Arial" panose="020B0604020202020204"/>
                        </a:rPr>
                        <a:t>AGV</a:t>
                      </a:r>
                      <a:r>
                        <a:rPr sz="1100" kern="0" spc="-10" dirty="0">
                          <a:solidFill>
                            <a:srgbClr val="000000">
                              <a:alpha val="100000"/>
                            </a:srgbClr>
                          </a:solidFill>
                          <a:latin typeface="Arial" panose="020B0604020202020204"/>
                          <a:ea typeface="Arial" panose="020B0604020202020204"/>
                          <a:cs typeface="Arial" panose="020B0604020202020204"/>
                        </a:rPr>
                        <a:t>-</a:t>
                      </a:r>
                      <a:endParaRPr sz="1100" dirty="0">
                        <a:latin typeface="Arial" panose="020B0604020202020204"/>
                        <a:ea typeface="Arial" panose="020B0604020202020204"/>
                        <a:cs typeface="Arial" panose="020B0604020202020204"/>
                      </a:endParaRPr>
                    </a:p>
                  </a:txBody>
                  <a:tcPr marL="0" marR="0" marT="0" marB="0" vert="horz">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tcPr>
                </a:tc>
              </a:tr>
            </a:tbl>
          </a:graphicData>
        </a:graphic>
      </p:graphicFrame>
      <p:sp>
        <p:nvSpPr>
          <p:cNvPr id="62" name="textbox 62"/>
          <p:cNvSpPr/>
          <p:nvPr/>
        </p:nvSpPr>
        <p:spPr>
          <a:xfrm>
            <a:off x="8351299" y="1581440"/>
            <a:ext cx="2599689" cy="1758314"/>
          </a:xfrm>
          <a:prstGeom prst="rect">
            <a:avLst/>
          </a:prstGeom>
          <a:noFill/>
          <a:ln w="0" cap="flat">
            <a:noFill/>
            <a:prstDash val="solid"/>
            <a:miter lim="0"/>
          </a:ln>
        </p:spPr>
        <p:txBody>
          <a:bodyPr vert="horz" wrap="square" lIns="0" tIns="0" rIns="0" bIns="0"/>
          <a:lstStyle/>
          <a:p>
            <a:pPr algn="l" rtl="0" eaLnBrk="0">
              <a:lnSpc>
                <a:spcPct val="82000"/>
              </a:lnSpc>
            </a:pPr>
            <a:endParaRPr sz="100" dirty="0">
              <a:latin typeface="Arial" panose="020B0604020202020204"/>
              <a:ea typeface="Arial" panose="020B0604020202020204"/>
              <a:cs typeface="Arial" panose="020B0604020202020204"/>
            </a:endParaRPr>
          </a:p>
          <a:p>
            <a:pPr marL="170180" algn="l" rtl="0" eaLnBrk="0">
              <a:lnSpc>
                <a:spcPct val="81000"/>
              </a:lnSpc>
            </a:pPr>
            <a:r>
              <a:rPr sz="1100" kern="0" spc="0" dirty="0">
                <a:solidFill>
                  <a:srgbClr val="000000">
                    <a:alpha val="100000"/>
                  </a:srgbClr>
                </a:solidFill>
                <a:latin typeface="Arial" panose="020B0604020202020204"/>
                <a:ea typeface="Arial" panose="020B0604020202020204"/>
                <a:cs typeface="Arial" panose="020B0604020202020204"/>
              </a:rPr>
              <a:t>controls i</a:t>
            </a:r>
            <a:r>
              <a:rPr sz="1100" kern="0" spc="-10" dirty="0">
                <a:solidFill>
                  <a:srgbClr val="000000">
                    <a:alpha val="100000"/>
                  </a:srgbClr>
                </a:solidFill>
                <a:latin typeface="Arial" panose="020B0604020202020204"/>
                <a:ea typeface="Arial" panose="020B0604020202020204"/>
                <a:cs typeface="Arial" panose="020B0604020202020204"/>
              </a:rPr>
              <a:t>n the</a:t>
            </a:r>
            <a:r>
              <a:rPr sz="1100" kern="0" spc="5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package</a:t>
            </a:r>
            <a:endParaRPr sz="1100" dirty="0">
              <a:latin typeface="Arial" panose="020B0604020202020204"/>
              <a:ea typeface="Arial" panose="020B0604020202020204"/>
              <a:cs typeface="Arial" panose="020B0604020202020204"/>
            </a:endParaRPr>
          </a:p>
          <a:p>
            <a:pPr algn="l" rtl="0" eaLnBrk="0">
              <a:lnSpc>
                <a:spcPct val="102000"/>
              </a:lnSpc>
            </a:pPr>
            <a:endParaRPr sz="1000" dirty="0">
              <a:latin typeface="Arial" panose="020B0604020202020204"/>
              <a:ea typeface="Arial" panose="020B0604020202020204"/>
              <a:cs typeface="Arial" panose="020B0604020202020204"/>
            </a:endParaRPr>
          </a:p>
          <a:p>
            <a:pPr algn="r" rtl="0" eaLnBrk="0">
              <a:lnSpc>
                <a:spcPct val="81000"/>
              </a:lnSpc>
              <a:spcBef>
                <a:spcPts val="340"/>
              </a:spcBef>
            </a:pPr>
            <a:r>
              <a:rPr sz="1100" kern="0" spc="0" dirty="0">
                <a:solidFill>
                  <a:srgbClr val="000000">
                    <a:alpha val="100000"/>
                  </a:srgbClr>
                </a:solidFill>
                <a:latin typeface="Arial" panose="020B0604020202020204"/>
                <a:ea typeface="Arial" panose="020B0604020202020204"/>
                <a:cs typeface="Arial" panose="020B0604020202020204"/>
              </a:rPr>
              <a:t>can stop at Max.20</a:t>
            </a:r>
            <a:r>
              <a:rPr sz="1100" kern="0" spc="-10" dirty="0">
                <a:solidFill>
                  <a:srgbClr val="000000">
                    <a:alpha val="100000"/>
                  </a:srgbClr>
                </a:solidFill>
                <a:latin typeface="Arial" panose="020B0604020202020204"/>
                <a:ea typeface="Arial" panose="020B0604020202020204"/>
                <a:cs typeface="Arial" panose="020B0604020202020204"/>
              </a:rPr>
              <a:t> target stations;</a:t>
            </a:r>
            <a:r>
              <a:rPr sz="1100" kern="0" spc="6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RFID</a:t>
            </a:r>
            <a:endParaRPr sz="1100" dirty="0">
              <a:latin typeface="Arial" panose="020B0604020202020204"/>
              <a:ea typeface="Arial" panose="020B0604020202020204"/>
              <a:cs typeface="Arial" panose="020B0604020202020204"/>
            </a:endParaRPr>
          </a:p>
          <a:p>
            <a:pPr marL="169545" indent="-157480" algn="l" rtl="0" eaLnBrk="0">
              <a:lnSpc>
                <a:spcPct val="90000"/>
              </a:lnSpc>
              <a:spcBef>
                <a:spcPts val="1405"/>
              </a:spcBef>
            </a:pPr>
            <a:r>
              <a:rPr sz="1100" kern="0" spc="0" dirty="0">
                <a:solidFill>
                  <a:srgbClr val="000000">
                    <a:alpha val="100000"/>
                  </a:srgbClr>
                </a:solidFill>
                <a:latin typeface="Arial" panose="020B0604020202020204"/>
                <a:ea typeface="Arial" panose="020B0604020202020204"/>
                <a:cs typeface="Arial" panose="020B0604020202020204"/>
              </a:rPr>
              <a:t>shown at the touch scree</a:t>
            </a:r>
            <a:r>
              <a:rPr sz="1100" kern="0" spc="-10" dirty="0">
                <a:solidFill>
                  <a:srgbClr val="000000">
                    <a:alpha val="100000"/>
                  </a:srgbClr>
                </a:solidFill>
                <a:latin typeface="Arial" panose="020B0604020202020204"/>
                <a:ea typeface="Arial" panose="020B0604020202020204"/>
                <a:cs typeface="Arial" panose="020B0604020202020204"/>
              </a:rPr>
              <a:t>n; alarm when</a:t>
            </a:r>
            <a:r>
              <a:rPr sz="1100" kern="0" spc="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electricity</a:t>
            </a:r>
            <a:endParaRPr sz="1100" dirty="0">
              <a:latin typeface="Arial" panose="020B0604020202020204"/>
              <a:ea typeface="Arial" panose="020B0604020202020204"/>
              <a:cs typeface="Arial" panose="020B0604020202020204"/>
            </a:endParaRPr>
          </a:p>
          <a:p>
            <a:pPr marL="441960" algn="l" rtl="0" eaLnBrk="0">
              <a:lnSpc>
                <a:spcPct val="81000"/>
              </a:lnSpc>
              <a:spcBef>
                <a:spcPts val="1020"/>
              </a:spcBef>
            </a:pPr>
            <a:r>
              <a:rPr sz="1100" kern="0" spc="-10" dirty="0">
                <a:solidFill>
                  <a:srgbClr val="000000">
                    <a:alpha val="100000"/>
                  </a:srgbClr>
                </a:solidFill>
                <a:latin typeface="Arial" panose="020B0604020202020204"/>
                <a:ea typeface="Arial" panose="020B0604020202020204"/>
                <a:cs typeface="Arial" panose="020B0604020202020204"/>
              </a:rPr>
              <a:t>strips 20m +</a:t>
            </a:r>
            <a:r>
              <a:rPr sz="1100" kern="0" spc="10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1x charger +</a:t>
            </a:r>
            <a:r>
              <a:rPr sz="1100" kern="0" spc="2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20</a:t>
            </a:r>
            <a:r>
              <a:rPr sz="1100" kern="0" spc="80" dirty="0">
                <a:solidFill>
                  <a:srgbClr val="000000">
                    <a:alpha val="100000"/>
                  </a:srgbClr>
                </a:solidFill>
                <a:latin typeface="Arial" panose="020B0604020202020204"/>
                <a:ea typeface="Arial" panose="020B0604020202020204"/>
                <a:cs typeface="Arial" panose="020B0604020202020204"/>
              </a:rPr>
              <a:t> </a:t>
            </a:r>
            <a:r>
              <a:rPr sz="1100" kern="0" spc="-10" dirty="0">
                <a:solidFill>
                  <a:srgbClr val="000000">
                    <a:alpha val="100000"/>
                  </a:srgbClr>
                </a:solidFill>
                <a:latin typeface="Arial" panose="020B0604020202020204"/>
                <a:ea typeface="Arial" panose="020B0604020202020204"/>
                <a:cs typeface="Arial" panose="020B0604020202020204"/>
              </a:rPr>
              <a:t>R</a:t>
            </a:r>
            <a:r>
              <a:rPr sz="1100" kern="0" spc="-20" dirty="0">
                <a:solidFill>
                  <a:srgbClr val="000000">
                    <a:alpha val="100000"/>
                  </a:srgbClr>
                </a:solidFill>
                <a:latin typeface="Arial" panose="020B0604020202020204"/>
                <a:ea typeface="Arial" panose="020B0604020202020204"/>
                <a:cs typeface="Arial" panose="020B0604020202020204"/>
              </a:rPr>
              <a:t>FID</a:t>
            </a:r>
            <a:endParaRPr sz="1100" dirty="0">
              <a:latin typeface="Arial" panose="020B0604020202020204"/>
              <a:ea typeface="Arial" panose="020B0604020202020204"/>
              <a:cs typeface="Arial" panose="020B0604020202020204"/>
            </a:endParaRPr>
          </a:p>
          <a:p>
            <a:pPr marL="198755" algn="l" rtl="0" eaLnBrk="0">
              <a:lnSpc>
                <a:spcPct val="81000"/>
              </a:lnSpc>
              <a:spcBef>
                <a:spcPts val="250"/>
              </a:spcBef>
            </a:pPr>
            <a:r>
              <a:rPr sz="1100" kern="0" spc="0" dirty="0">
                <a:solidFill>
                  <a:srgbClr val="000000">
                    <a:alpha val="100000"/>
                  </a:srgbClr>
                </a:solidFill>
                <a:latin typeface="Arial" panose="020B0604020202020204"/>
                <a:ea typeface="Arial" panose="020B0604020202020204"/>
                <a:cs typeface="Arial" panose="020B0604020202020204"/>
              </a:rPr>
              <a:t>10 decelerating ca</a:t>
            </a:r>
            <a:r>
              <a:rPr sz="1100" kern="0" spc="-10" dirty="0">
                <a:solidFill>
                  <a:srgbClr val="000000">
                    <a:alpha val="100000"/>
                  </a:srgbClr>
                </a:solidFill>
                <a:latin typeface="Arial" panose="020B0604020202020204"/>
                <a:ea typeface="Arial" panose="020B0604020202020204"/>
                <a:cs typeface="Arial" panose="020B0604020202020204"/>
              </a:rPr>
              <a:t>rds when turning</a:t>
            </a:r>
            <a:endParaRPr sz="11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algn="l" rtl="0" eaLnBrk="0">
              <a:lnSpc>
                <a:spcPct val="140000"/>
              </a:lnSpc>
            </a:pPr>
            <a:endParaRPr sz="200" dirty="0">
              <a:latin typeface="Arial" panose="020B0604020202020204"/>
              <a:ea typeface="Arial" panose="020B0604020202020204"/>
              <a:cs typeface="Arial" panose="020B0604020202020204"/>
            </a:endParaRPr>
          </a:p>
          <a:p>
            <a:pPr marL="119380" algn="l" rtl="0" eaLnBrk="0">
              <a:lnSpc>
                <a:spcPct val="81000"/>
              </a:lnSpc>
              <a:spcBef>
                <a:spcPts val="0"/>
              </a:spcBef>
            </a:pPr>
            <a:r>
              <a:rPr sz="1100" kern="0" spc="0" dirty="0">
                <a:solidFill>
                  <a:srgbClr val="000000">
                    <a:alpha val="100000"/>
                  </a:srgbClr>
                </a:solidFill>
                <a:latin typeface="Arial" panose="020B0604020202020204"/>
                <a:ea typeface="Arial" panose="020B0604020202020204"/>
                <a:cs typeface="Arial" panose="020B0604020202020204"/>
              </a:rPr>
              <a:t>1 year; Battery</a:t>
            </a:r>
            <a:r>
              <a:rPr sz="1100" kern="0" spc="-10" dirty="0">
                <a:solidFill>
                  <a:srgbClr val="000000">
                    <a:alpha val="100000"/>
                  </a:srgbClr>
                </a:solidFill>
                <a:latin typeface="Arial" panose="020B0604020202020204"/>
                <a:ea typeface="Arial" panose="020B0604020202020204"/>
                <a:cs typeface="Arial" panose="020B0604020202020204"/>
              </a:rPr>
              <a:t> and charger-1 year</a:t>
            </a:r>
            <a:endParaRPr sz="1100" dirty="0">
              <a:latin typeface="Arial" panose="020B0604020202020204"/>
              <a:ea typeface="Arial" panose="020B0604020202020204"/>
              <a:cs typeface="Arial" panose="020B0604020202020204"/>
            </a:endParaRPr>
          </a:p>
        </p:txBody>
      </p:sp>
      <p:pic>
        <p:nvPicPr>
          <p:cNvPr id="64" name="picture 64"/>
          <p:cNvPicPr>
            <a:picLocks noChangeAspect="1"/>
          </p:cNvPicPr>
          <p:nvPr/>
        </p:nvPicPr>
        <p:blipFill>
          <a:blip r:embed="rId5"/>
          <a:stretch>
            <a:fillRect/>
          </a:stretch>
        </p:blipFill>
        <p:spPr>
          <a:xfrm rot="21600000">
            <a:off x="6926580" y="3909059"/>
            <a:ext cx="1514856" cy="1548383"/>
          </a:xfrm>
          <a:prstGeom prst="rect">
            <a:avLst/>
          </a:prstGeom>
        </p:spPr>
      </p:pic>
      <p:pic>
        <p:nvPicPr>
          <p:cNvPr id="66" name="picture 66"/>
          <p:cNvPicPr>
            <a:picLocks noChangeAspect="1"/>
          </p:cNvPicPr>
          <p:nvPr/>
        </p:nvPicPr>
        <p:blipFill>
          <a:blip r:embed="rId6"/>
          <a:stretch>
            <a:fillRect/>
          </a:stretch>
        </p:blipFill>
        <p:spPr>
          <a:xfrm rot="21600000">
            <a:off x="5439155" y="3909059"/>
            <a:ext cx="1286255" cy="1562100"/>
          </a:xfrm>
          <a:prstGeom prst="rect">
            <a:avLst/>
          </a:prstGeom>
        </p:spPr>
      </p:pic>
      <p:pic>
        <p:nvPicPr>
          <p:cNvPr id="68" name="picture 68"/>
          <p:cNvPicPr>
            <a:picLocks noChangeAspect="1"/>
          </p:cNvPicPr>
          <p:nvPr/>
        </p:nvPicPr>
        <p:blipFill>
          <a:blip r:embed="rId7"/>
          <a:stretch>
            <a:fillRect/>
          </a:stretch>
        </p:blipFill>
        <p:spPr>
          <a:xfrm rot="21600000">
            <a:off x="8671559" y="4000500"/>
            <a:ext cx="1190243" cy="1456944"/>
          </a:xfrm>
          <a:prstGeom prst="rect">
            <a:avLst/>
          </a:prstGeom>
        </p:spPr>
      </p:pic>
      <p:pic>
        <p:nvPicPr>
          <p:cNvPr id="70" name="picture 70"/>
          <p:cNvPicPr>
            <a:picLocks noChangeAspect="1"/>
          </p:cNvPicPr>
          <p:nvPr/>
        </p:nvPicPr>
        <p:blipFill>
          <a:blip r:embed="rId8"/>
          <a:stretch>
            <a:fillRect/>
          </a:stretch>
        </p:blipFill>
        <p:spPr>
          <a:xfrm rot="21600000">
            <a:off x="10091927" y="4475988"/>
            <a:ext cx="1705355" cy="981455"/>
          </a:xfrm>
          <a:prstGeom prst="rect">
            <a:avLst/>
          </a:prstGeom>
        </p:spPr>
      </p:pic>
      <p:sp>
        <p:nvSpPr>
          <p:cNvPr id="72" name="textbox 72"/>
          <p:cNvSpPr/>
          <p:nvPr/>
        </p:nvSpPr>
        <p:spPr>
          <a:xfrm>
            <a:off x="351231" y="1532109"/>
            <a:ext cx="4710429" cy="247015"/>
          </a:xfrm>
          <a:prstGeom prst="rect">
            <a:avLst/>
          </a:prstGeom>
          <a:noFill/>
          <a:ln w="0" cap="flat">
            <a:noFill/>
            <a:prstDash val="solid"/>
            <a:miter lim="0"/>
          </a:ln>
        </p:spPr>
        <p:txBody>
          <a:bodyPr vert="horz" wrap="square" lIns="0" tIns="0" rIns="0" bIns="0"/>
          <a:lstStyle/>
          <a:p>
            <a:pPr algn="l" rtl="0" eaLnBrk="0">
              <a:lnSpc>
                <a:spcPct val="79000"/>
              </a:lnSpc>
            </a:pPr>
            <a:endParaRPr sz="100" dirty="0">
              <a:latin typeface="Arial" panose="020B0604020202020204"/>
              <a:ea typeface="Arial" panose="020B0604020202020204"/>
              <a:cs typeface="Arial" panose="020B0604020202020204"/>
            </a:endParaRPr>
          </a:p>
          <a:p>
            <a:pPr marL="12700" algn="l" rtl="0" eaLnBrk="0">
              <a:lnSpc>
                <a:spcPct val="81000"/>
              </a:lnSpc>
            </a:pPr>
            <a:r>
              <a:rPr sz="1800" b="1" kern="0" spc="-10" dirty="0">
                <a:solidFill>
                  <a:srgbClr val="FF0000">
                    <a:alpha val="100000"/>
                  </a:srgbClr>
                </a:solidFill>
                <a:latin typeface="Arial" panose="020B0604020202020204"/>
                <a:ea typeface="Arial" panose="020B0604020202020204"/>
                <a:cs typeface="Arial" panose="020B0604020202020204"/>
              </a:rPr>
              <a:t>AGV</a:t>
            </a:r>
            <a:r>
              <a:rPr sz="1800" b="1" kern="0" spc="250" dirty="0">
                <a:solidFill>
                  <a:srgbClr val="FF0000">
                    <a:alpha val="100000"/>
                  </a:srgbClr>
                </a:solidFill>
                <a:latin typeface="Arial" panose="020B0604020202020204"/>
                <a:ea typeface="Arial" panose="020B0604020202020204"/>
                <a:cs typeface="Arial" panose="020B0604020202020204"/>
              </a:rPr>
              <a:t> </a:t>
            </a:r>
            <a:r>
              <a:rPr sz="1800" b="1" kern="0" spc="-10" dirty="0">
                <a:solidFill>
                  <a:srgbClr val="FF0000">
                    <a:alpha val="100000"/>
                  </a:srgbClr>
                </a:solidFill>
                <a:latin typeface="Arial" panose="020B0604020202020204"/>
                <a:ea typeface="Arial" panose="020B0604020202020204"/>
                <a:cs typeface="Arial" panose="020B0604020202020204"/>
              </a:rPr>
              <a:t>Plate where soldering pallet</a:t>
            </a:r>
            <a:r>
              <a:rPr sz="1800" b="1" kern="0" spc="130" dirty="0">
                <a:solidFill>
                  <a:srgbClr val="FF0000">
                    <a:alpha val="100000"/>
                  </a:srgbClr>
                </a:solidFill>
                <a:latin typeface="Arial" panose="020B0604020202020204"/>
                <a:ea typeface="Arial" panose="020B0604020202020204"/>
                <a:cs typeface="Arial" panose="020B0604020202020204"/>
              </a:rPr>
              <a:t> </a:t>
            </a:r>
            <a:r>
              <a:rPr sz="1800" b="1" kern="0" spc="-10" dirty="0">
                <a:solidFill>
                  <a:srgbClr val="FF0000">
                    <a:alpha val="100000"/>
                  </a:srgbClr>
                </a:solidFill>
                <a:latin typeface="Arial" panose="020B0604020202020204"/>
                <a:ea typeface="Arial" panose="020B0604020202020204"/>
                <a:cs typeface="Arial" panose="020B0604020202020204"/>
              </a:rPr>
              <a:t>is placed.</a:t>
            </a:r>
            <a:endParaRPr sz="1800" dirty="0">
              <a:latin typeface="Arial" panose="020B0604020202020204"/>
              <a:ea typeface="Arial" panose="020B0604020202020204"/>
              <a:cs typeface="Arial" panose="020B0604020202020204"/>
            </a:endParaRPr>
          </a:p>
        </p:txBody>
      </p:sp>
      <p:sp>
        <p:nvSpPr>
          <p:cNvPr id="74" name="textbox 74"/>
          <p:cNvSpPr/>
          <p:nvPr/>
        </p:nvSpPr>
        <p:spPr>
          <a:xfrm>
            <a:off x="4640149" y="767320"/>
            <a:ext cx="2243454" cy="399415"/>
          </a:xfrm>
          <a:prstGeom prst="rect">
            <a:avLst/>
          </a:prstGeom>
          <a:noFill/>
          <a:ln w="0" cap="flat">
            <a:noFill/>
            <a:prstDash val="solid"/>
            <a:miter lim="0"/>
          </a:ln>
        </p:spPr>
        <p:txBody>
          <a:bodyPr vert="horz" wrap="square" lIns="0" tIns="0" rIns="0" bIns="0"/>
          <a:lstStyle/>
          <a:p>
            <a:pPr algn="l" rtl="0" eaLnBrk="0">
              <a:lnSpc>
                <a:spcPct val="74000"/>
              </a:lnSpc>
            </a:pPr>
            <a:endParaRPr sz="100" dirty="0">
              <a:latin typeface="Arial" panose="020B0604020202020204"/>
              <a:ea typeface="Arial" panose="020B0604020202020204"/>
              <a:cs typeface="Arial" panose="020B0604020202020204"/>
            </a:endParaRPr>
          </a:p>
          <a:p>
            <a:pPr marL="12700" algn="l" rtl="0" eaLnBrk="0">
              <a:lnSpc>
                <a:spcPct val="77000"/>
              </a:lnSpc>
            </a:pPr>
            <a:r>
              <a:rPr sz="3200" b="1" kern="0" spc="-10" dirty="0">
                <a:solidFill>
                  <a:srgbClr val="1F4E79">
                    <a:alpha val="100000"/>
                  </a:srgbClr>
                </a:solidFill>
                <a:latin typeface="Times New Roman" panose="02020603050405020304"/>
                <a:ea typeface="Times New Roman" panose="02020603050405020304"/>
                <a:cs typeface="Times New Roman" panose="02020603050405020304"/>
              </a:rPr>
              <a:t>Specifica</a:t>
            </a:r>
            <a:r>
              <a:rPr sz="3200" b="1" kern="0" spc="-20" dirty="0">
                <a:solidFill>
                  <a:srgbClr val="1F4E79">
                    <a:alpha val="100000"/>
                  </a:srgbClr>
                </a:solidFill>
                <a:latin typeface="Times New Roman" panose="02020603050405020304"/>
                <a:ea typeface="Times New Roman" panose="02020603050405020304"/>
                <a:cs typeface="Times New Roman" panose="02020603050405020304"/>
              </a:rPr>
              <a:t>tion</a:t>
            </a:r>
            <a:endParaRPr sz="3200" dirty="0">
              <a:latin typeface="Times New Roman" panose="02020603050405020304"/>
              <a:ea typeface="Times New Roman" panose="02020603050405020304"/>
              <a:cs typeface="Times New Roman" panose="02020603050405020304"/>
            </a:endParaRPr>
          </a:p>
        </p:txBody>
      </p:sp>
      <p:grpSp>
        <p:nvGrpSpPr>
          <p:cNvPr id="10" name="group 10"/>
          <p:cNvGrpSpPr/>
          <p:nvPr/>
        </p:nvGrpSpPr>
        <p:grpSpPr>
          <a:xfrm rot="21600000">
            <a:off x="10107167" y="6387541"/>
            <a:ext cx="1823466" cy="259460"/>
            <a:chOff x="0" y="0"/>
            <a:chExt cx="1823466" cy="259460"/>
          </a:xfrm>
        </p:grpSpPr>
        <p:pic>
          <p:nvPicPr>
            <p:cNvPr id="76" name="picture 76"/>
            <p:cNvPicPr>
              <a:picLocks noChangeAspect="1"/>
            </p:cNvPicPr>
            <p:nvPr/>
          </p:nvPicPr>
          <p:blipFill>
            <a:blip r:embed="rId9"/>
            <a:stretch>
              <a:fillRect/>
            </a:stretch>
          </p:blipFill>
          <p:spPr>
            <a:xfrm rot="21600000">
              <a:off x="14487" y="31567"/>
              <a:ext cx="1781854" cy="224468"/>
            </a:xfrm>
            <a:prstGeom prst="rect">
              <a:avLst/>
            </a:prstGeom>
          </p:spPr>
        </p:pic>
        <p:pic>
          <p:nvPicPr>
            <p:cNvPr id="78" name="picture 78"/>
            <p:cNvPicPr>
              <a:picLocks noChangeAspect="1"/>
            </p:cNvPicPr>
            <p:nvPr/>
          </p:nvPicPr>
          <p:blipFill>
            <a:blip r:embed="rId10"/>
            <a:stretch>
              <a:fillRect/>
            </a:stretch>
          </p:blipFill>
          <p:spPr>
            <a:xfrm rot="21600000">
              <a:off x="0" y="217474"/>
              <a:ext cx="1823466" cy="41986"/>
            </a:xfrm>
            <a:prstGeom prst="rect">
              <a:avLst/>
            </a:prstGeom>
          </p:spPr>
        </p:pic>
        <p:sp>
          <p:nvSpPr>
            <p:cNvPr id="80" name="textbox 80"/>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11">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pic>
        <p:nvPicPr>
          <p:cNvPr id="82" name="picture 82"/>
          <p:cNvPicPr>
            <a:picLocks noChangeAspect="1"/>
          </p:cNvPicPr>
          <p:nvPr/>
        </p:nvPicPr>
        <p:blipFill>
          <a:blip r:embed="rId12"/>
          <a:stretch>
            <a:fillRect/>
          </a:stretch>
        </p:blipFill>
        <p:spPr>
          <a:xfrm rot="21600000">
            <a:off x="5469635" y="2803905"/>
            <a:ext cx="174878" cy="1105280"/>
          </a:xfrm>
          <a:prstGeom prst="rect">
            <a:avLst/>
          </a:prstGeom>
        </p:spPr>
      </p:pic>
      <p:sp>
        <p:nvSpPr>
          <p:cNvPr id="84" name="textbox 84"/>
          <p:cNvSpPr/>
          <p:nvPr/>
        </p:nvSpPr>
        <p:spPr>
          <a:xfrm>
            <a:off x="10329405" y="4287113"/>
            <a:ext cx="932180" cy="13652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1000"/>
              </a:lnSpc>
            </a:pPr>
            <a:r>
              <a:rPr sz="900" b="1" kern="0" spc="0" dirty="0">
                <a:solidFill>
                  <a:srgbClr val="000000">
                    <a:alpha val="100000"/>
                  </a:srgbClr>
                </a:solidFill>
                <a:latin typeface="Arial" panose="020B0604020202020204"/>
                <a:ea typeface="Arial" panose="020B0604020202020204"/>
                <a:cs typeface="Arial" panose="020B0604020202020204"/>
              </a:rPr>
              <a:t>navigatio</a:t>
            </a:r>
            <a:r>
              <a:rPr sz="900" b="1" kern="0" spc="-10" dirty="0">
                <a:solidFill>
                  <a:srgbClr val="000000">
                    <a:alpha val="100000"/>
                  </a:srgbClr>
                </a:solidFill>
                <a:latin typeface="Arial" panose="020B0604020202020204"/>
                <a:ea typeface="Arial" panose="020B0604020202020204"/>
                <a:cs typeface="Arial" panose="020B0604020202020204"/>
              </a:rPr>
              <a:t>n strips</a:t>
            </a:r>
            <a:endParaRPr sz="900" dirty="0">
              <a:latin typeface="Arial" panose="020B0604020202020204"/>
              <a:ea typeface="Arial" panose="020B0604020202020204"/>
              <a:cs typeface="Arial" panose="020B0604020202020204"/>
            </a:endParaRPr>
          </a:p>
        </p:txBody>
      </p:sp>
      <p:sp>
        <p:nvSpPr>
          <p:cNvPr id="86" name="textbox 86"/>
          <p:cNvSpPr/>
          <p:nvPr/>
        </p:nvSpPr>
        <p:spPr>
          <a:xfrm>
            <a:off x="5653621" y="3766794"/>
            <a:ext cx="856614" cy="158750"/>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7000"/>
              </a:lnSpc>
            </a:pPr>
            <a:r>
              <a:rPr sz="900" b="1" kern="0" spc="-10" dirty="0">
                <a:solidFill>
                  <a:srgbClr val="000000">
                    <a:alpha val="100000"/>
                  </a:srgbClr>
                </a:solidFill>
                <a:latin typeface="Arial" panose="020B0604020202020204"/>
                <a:ea typeface="Arial" panose="020B0604020202020204"/>
                <a:cs typeface="Arial" panose="020B0604020202020204"/>
              </a:rPr>
              <a:t>Remote control</a:t>
            </a:r>
            <a:endParaRPr sz="900" dirty="0">
              <a:latin typeface="Arial" panose="020B0604020202020204"/>
              <a:ea typeface="Arial" panose="020B0604020202020204"/>
              <a:cs typeface="Arial" panose="020B0604020202020204"/>
            </a:endParaRPr>
          </a:p>
        </p:txBody>
      </p:sp>
      <p:sp>
        <p:nvSpPr>
          <p:cNvPr id="88" name="textbox 88"/>
          <p:cNvSpPr/>
          <p:nvPr/>
        </p:nvSpPr>
        <p:spPr>
          <a:xfrm>
            <a:off x="8937205" y="3846677"/>
            <a:ext cx="621665" cy="158750"/>
          </a:xfrm>
          <a:prstGeom prst="rect">
            <a:avLst/>
          </a:prstGeom>
          <a:noFill/>
          <a:ln w="0" cap="flat">
            <a:noFill/>
            <a:prstDash val="solid"/>
            <a:miter lim="0"/>
          </a:ln>
        </p:spPr>
        <p:txBody>
          <a:bodyPr vert="horz" wrap="square" lIns="0" tIns="0" rIns="0" bIns="0"/>
          <a:lstStyle/>
          <a:p>
            <a:pPr algn="l" rtl="0" eaLnBrk="0">
              <a:lnSpc>
                <a:spcPct val="85000"/>
              </a:lnSpc>
            </a:pPr>
            <a:endParaRPr sz="100" dirty="0">
              <a:latin typeface="Arial" panose="020B0604020202020204"/>
              <a:ea typeface="Arial" panose="020B0604020202020204"/>
              <a:cs typeface="Arial" panose="020B0604020202020204"/>
            </a:endParaRPr>
          </a:p>
          <a:p>
            <a:pPr marL="12700" algn="l" rtl="0" eaLnBrk="0">
              <a:lnSpc>
                <a:spcPct val="97000"/>
              </a:lnSpc>
            </a:pPr>
            <a:r>
              <a:rPr sz="900" b="1" kern="0" spc="-20" dirty="0">
                <a:solidFill>
                  <a:srgbClr val="000000">
                    <a:alpha val="100000"/>
                  </a:srgbClr>
                </a:solidFill>
                <a:latin typeface="Arial" panose="020B0604020202020204"/>
                <a:ea typeface="Arial" panose="020B0604020202020204"/>
                <a:cs typeface="Arial" panose="020B0604020202020204"/>
              </a:rPr>
              <a:t>RFID</a:t>
            </a:r>
            <a:r>
              <a:rPr sz="900" b="1" kern="0" spc="100" dirty="0">
                <a:solidFill>
                  <a:srgbClr val="000000">
                    <a:alpha val="100000"/>
                  </a:srgbClr>
                </a:solidFill>
                <a:latin typeface="Arial" panose="020B0604020202020204"/>
                <a:ea typeface="Arial" panose="020B0604020202020204"/>
                <a:cs typeface="Arial" panose="020B0604020202020204"/>
              </a:rPr>
              <a:t> </a:t>
            </a:r>
            <a:r>
              <a:rPr sz="900" b="1" kern="0" spc="-20" dirty="0">
                <a:solidFill>
                  <a:srgbClr val="000000">
                    <a:alpha val="100000"/>
                  </a:srgbClr>
                </a:solidFill>
                <a:latin typeface="Arial" panose="020B0604020202020204"/>
                <a:ea typeface="Arial" panose="020B0604020202020204"/>
                <a:cs typeface="Arial" panose="020B0604020202020204"/>
              </a:rPr>
              <a:t>cards</a:t>
            </a:r>
            <a:endParaRPr sz="900" dirty="0">
              <a:latin typeface="Arial" panose="020B0604020202020204"/>
              <a:ea typeface="Arial" panose="020B0604020202020204"/>
              <a:cs typeface="Arial" panose="020B0604020202020204"/>
            </a:endParaRPr>
          </a:p>
        </p:txBody>
      </p:sp>
      <p:sp>
        <p:nvSpPr>
          <p:cNvPr id="90" name="textbox 90"/>
          <p:cNvSpPr/>
          <p:nvPr/>
        </p:nvSpPr>
        <p:spPr>
          <a:xfrm>
            <a:off x="7459002" y="3733901"/>
            <a:ext cx="461009" cy="136525"/>
          </a:xfrm>
          <a:prstGeom prst="rect">
            <a:avLst/>
          </a:prstGeom>
          <a:noFill/>
          <a:ln w="0" cap="flat">
            <a:noFill/>
            <a:prstDash val="solid"/>
            <a:miter lim="0"/>
          </a:ln>
        </p:spPr>
        <p:txBody>
          <a:bodyPr vert="horz" wrap="square" lIns="0" tIns="0" rIns="0" bIns="0"/>
          <a:lstStyle/>
          <a:p>
            <a:pPr algn="l" rtl="0" eaLnBrk="0">
              <a:lnSpc>
                <a:spcPct val="80000"/>
              </a:lnSpc>
            </a:pPr>
            <a:endParaRPr sz="100" dirty="0">
              <a:latin typeface="Arial" panose="020B0604020202020204"/>
              <a:ea typeface="Arial" panose="020B0604020202020204"/>
              <a:cs typeface="Arial" panose="020B0604020202020204"/>
            </a:endParaRPr>
          </a:p>
          <a:p>
            <a:pPr marL="12700" algn="l" rtl="0" eaLnBrk="0">
              <a:lnSpc>
                <a:spcPct val="81000"/>
              </a:lnSpc>
            </a:pPr>
            <a:r>
              <a:rPr sz="900" b="1" kern="0" spc="-10" dirty="0">
                <a:solidFill>
                  <a:srgbClr val="000000">
                    <a:alpha val="100000"/>
                  </a:srgbClr>
                </a:solidFill>
                <a:latin typeface="Arial" panose="020B0604020202020204"/>
                <a:ea typeface="Arial" panose="020B0604020202020204"/>
                <a:cs typeface="Arial" panose="020B0604020202020204"/>
              </a:rPr>
              <a:t>Charger</a:t>
            </a:r>
            <a:endParaRPr sz="900" dirty="0">
              <a:latin typeface="Arial" panose="020B0604020202020204"/>
              <a:ea typeface="Arial" panose="020B0604020202020204"/>
              <a:cs typeface="Arial" panose="020B0604020202020204"/>
            </a:endParaRPr>
          </a:p>
        </p:txBody>
      </p:sp>
      <p:sp>
        <p:nvSpPr>
          <p:cNvPr id="92" name="path 92"/>
          <p:cNvSpPr/>
          <p:nvPr/>
        </p:nvSpPr>
        <p:spPr>
          <a:xfrm>
            <a:off x="11031473" y="1499742"/>
            <a:ext cx="12700" cy="1943354"/>
          </a:xfrm>
          <a:custGeom>
            <a:avLst/>
            <a:gdLst/>
            <a:ahLst/>
            <a:cxnLst/>
            <a:rect l="0" t="0" r="0" b="0"/>
            <a:pathLst>
              <a:path w="20" h="3060">
                <a:moveTo>
                  <a:pt x="10" y="0"/>
                </a:moveTo>
                <a:lnTo>
                  <a:pt x="10" y="3060"/>
                </a:lnTo>
              </a:path>
            </a:pathLst>
          </a:custGeom>
          <a:noFill/>
          <a:ln w="12700" cap="flat">
            <a:solidFill>
              <a:srgbClr val="4472C4"/>
            </a:solidFill>
            <a:prstDash val="solid"/>
            <a:round/>
          </a:ln>
        </p:spPr>
        <p:txBody>
          <a:bodyPr rtlCol="0"/>
          <a:lstStyle/>
          <a:p>
            <a:pPr algn="ctr"/>
            <a:endParaRPr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4"/>
          <p:cNvPicPr>
            <a:picLocks noChangeAspect="1"/>
          </p:cNvPicPr>
          <p:nvPr/>
        </p:nvPicPr>
        <p:blipFill>
          <a:blip r:embed="rId1"/>
          <a:stretch>
            <a:fillRect/>
          </a:stretch>
        </p:blipFill>
        <p:spPr>
          <a:xfrm rot="21600000">
            <a:off x="0" y="0"/>
            <a:ext cx="12192000" cy="6857996"/>
          </a:xfrm>
          <a:prstGeom prst="rect">
            <a:avLst/>
          </a:prstGeom>
        </p:spPr>
      </p:pic>
      <p:pic>
        <p:nvPicPr>
          <p:cNvPr id="96" name="picture 96"/>
          <p:cNvPicPr>
            <a:picLocks noChangeAspect="1"/>
          </p:cNvPicPr>
          <p:nvPr/>
        </p:nvPicPr>
        <p:blipFill>
          <a:blip r:embed="rId2"/>
          <a:stretch>
            <a:fillRect/>
          </a:stretch>
        </p:blipFill>
        <p:spPr>
          <a:xfrm rot="21600000">
            <a:off x="0" y="5277613"/>
            <a:ext cx="2545841" cy="1578101"/>
          </a:xfrm>
          <a:prstGeom prst="rect">
            <a:avLst/>
          </a:prstGeom>
        </p:spPr>
      </p:pic>
      <p:pic>
        <p:nvPicPr>
          <p:cNvPr id="98" name="picture 98"/>
          <p:cNvPicPr>
            <a:picLocks noChangeAspect="1"/>
          </p:cNvPicPr>
          <p:nvPr/>
        </p:nvPicPr>
        <p:blipFill>
          <a:blip r:embed="rId3"/>
          <a:stretch>
            <a:fillRect/>
          </a:stretch>
        </p:blipFill>
        <p:spPr>
          <a:xfrm rot="21600000">
            <a:off x="1024127" y="1243583"/>
            <a:ext cx="6030467" cy="5076444"/>
          </a:xfrm>
          <a:prstGeom prst="rect">
            <a:avLst/>
          </a:prstGeom>
        </p:spPr>
      </p:pic>
      <p:pic>
        <p:nvPicPr>
          <p:cNvPr id="100" name="picture 100"/>
          <p:cNvPicPr>
            <a:picLocks noChangeAspect="1"/>
          </p:cNvPicPr>
          <p:nvPr/>
        </p:nvPicPr>
        <p:blipFill>
          <a:blip r:embed="rId4"/>
          <a:stretch>
            <a:fillRect/>
          </a:stretch>
        </p:blipFill>
        <p:spPr>
          <a:xfrm rot="21600000">
            <a:off x="0" y="583691"/>
            <a:ext cx="12192000" cy="100584"/>
          </a:xfrm>
          <a:prstGeom prst="rect">
            <a:avLst/>
          </a:prstGeom>
        </p:spPr>
      </p:pic>
      <p:pic>
        <p:nvPicPr>
          <p:cNvPr id="102" name="picture 102"/>
          <p:cNvPicPr>
            <a:picLocks noChangeAspect="1"/>
          </p:cNvPicPr>
          <p:nvPr/>
        </p:nvPicPr>
        <p:blipFill>
          <a:blip r:embed="rId5"/>
          <a:stretch>
            <a:fillRect/>
          </a:stretch>
        </p:blipFill>
        <p:spPr>
          <a:xfrm rot="21600000">
            <a:off x="8484107" y="0"/>
            <a:ext cx="3705605" cy="3666088"/>
          </a:xfrm>
          <a:prstGeom prst="rect">
            <a:avLst/>
          </a:prstGeom>
        </p:spPr>
      </p:pic>
      <p:pic>
        <p:nvPicPr>
          <p:cNvPr id="104" name="picture 104"/>
          <p:cNvPicPr>
            <a:picLocks noChangeAspect="1"/>
          </p:cNvPicPr>
          <p:nvPr/>
        </p:nvPicPr>
        <p:blipFill>
          <a:blip r:embed="rId6"/>
          <a:stretch>
            <a:fillRect/>
          </a:stretch>
        </p:blipFill>
        <p:spPr>
          <a:xfrm rot="21600000">
            <a:off x="7306056" y="1603247"/>
            <a:ext cx="3700271" cy="4355592"/>
          </a:xfrm>
          <a:prstGeom prst="rect">
            <a:avLst/>
          </a:prstGeom>
        </p:spPr>
      </p:pic>
      <p:sp>
        <p:nvSpPr>
          <p:cNvPr id="106" name="textbox 106"/>
          <p:cNvSpPr/>
          <p:nvPr/>
        </p:nvSpPr>
        <p:spPr>
          <a:xfrm>
            <a:off x="1110943" y="835264"/>
            <a:ext cx="5048884" cy="198120"/>
          </a:xfrm>
          <a:prstGeom prst="rect">
            <a:avLst/>
          </a:prstGeom>
          <a:noFill/>
          <a:ln w="0" cap="flat">
            <a:noFill/>
            <a:prstDash val="solid"/>
            <a:miter lim="0"/>
          </a:ln>
        </p:spPr>
        <p:txBody>
          <a:bodyPr vert="horz" wrap="square" lIns="0" tIns="0" rIns="0" bIns="0"/>
          <a:lstStyle/>
          <a:p>
            <a:pPr algn="l" rtl="0" eaLnBrk="0">
              <a:lnSpc>
                <a:spcPct val="81000"/>
              </a:lnSpc>
            </a:pPr>
            <a:endParaRPr sz="100" dirty="0">
              <a:latin typeface="Arial" panose="020B0604020202020204"/>
              <a:ea typeface="Arial" panose="020B0604020202020204"/>
              <a:cs typeface="Arial" panose="020B0604020202020204"/>
            </a:endParaRPr>
          </a:p>
          <a:p>
            <a:pPr marL="12700" algn="l" rtl="0" eaLnBrk="0">
              <a:lnSpc>
                <a:spcPct val="81000"/>
              </a:lnSpc>
            </a:pPr>
            <a:r>
              <a:rPr sz="1400" b="1" kern="0" spc="0" dirty="0">
                <a:solidFill>
                  <a:srgbClr val="000000">
                    <a:alpha val="100000"/>
                  </a:srgbClr>
                </a:solidFill>
                <a:latin typeface="Arial" panose="020B0604020202020204"/>
                <a:ea typeface="Arial" panose="020B0604020202020204"/>
                <a:cs typeface="Arial" panose="020B0604020202020204"/>
              </a:rPr>
              <a:t>Comments: all button</a:t>
            </a:r>
            <a:r>
              <a:rPr sz="1400" b="1" kern="0" spc="-10" dirty="0">
                <a:solidFill>
                  <a:srgbClr val="000000">
                    <a:alpha val="100000"/>
                  </a:srgbClr>
                </a:solidFill>
                <a:latin typeface="Arial" panose="020B0604020202020204"/>
                <a:ea typeface="Arial" panose="020B0604020202020204"/>
                <a:cs typeface="Arial" panose="020B0604020202020204"/>
              </a:rPr>
              <a:t> and screen display can be</a:t>
            </a:r>
            <a:r>
              <a:rPr sz="1400" b="1" kern="0" spc="80" dirty="0">
                <a:solidFill>
                  <a:srgbClr val="000000">
                    <a:alpha val="100000"/>
                  </a:srgbClr>
                </a:solidFill>
                <a:latin typeface="Arial" panose="020B0604020202020204"/>
                <a:ea typeface="Arial" panose="020B0604020202020204"/>
                <a:cs typeface="Arial" panose="020B0604020202020204"/>
              </a:rPr>
              <a:t> </a:t>
            </a:r>
            <a:r>
              <a:rPr sz="1400" b="1" kern="0" spc="-10" dirty="0">
                <a:solidFill>
                  <a:srgbClr val="000000">
                    <a:alpha val="100000"/>
                  </a:srgbClr>
                </a:solidFill>
                <a:latin typeface="Arial" panose="020B0604020202020204"/>
                <a:ea typeface="Arial" panose="020B0604020202020204"/>
                <a:cs typeface="Arial" panose="020B0604020202020204"/>
              </a:rPr>
              <a:t>in</a:t>
            </a:r>
            <a:r>
              <a:rPr sz="1400" b="1" kern="0" spc="90" dirty="0">
                <a:solidFill>
                  <a:srgbClr val="000000">
                    <a:alpha val="100000"/>
                  </a:srgbClr>
                </a:solidFill>
                <a:latin typeface="Arial" panose="020B0604020202020204"/>
                <a:ea typeface="Arial" panose="020B0604020202020204"/>
                <a:cs typeface="Arial" panose="020B0604020202020204"/>
              </a:rPr>
              <a:t> </a:t>
            </a:r>
            <a:r>
              <a:rPr sz="1400" b="1" kern="0" spc="-10" dirty="0">
                <a:solidFill>
                  <a:srgbClr val="000000">
                    <a:alpha val="100000"/>
                  </a:srgbClr>
                </a:solidFill>
                <a:latin typeface="Arial" panose="020B0604020202020204"/>
                <a:ea typeface="Arial" panose="020B0604020202020204"/>
                <a:cs typeface="Arial" panose="020B0604020202020204"/>
              </a:rPr>
              <a:t>English.</a:t>
            </a:r>
            <a:endParaRPr sz="1400" dirty="0">
              <a:latin typeface="Arial" panose="020B0604020202020204"/>
              <a:ea typeface="Arial" panose="020B0604020202020204"/>
              <a:cs typeface="Arial" panose="020B0604020202020204"/>
            </a:endParaRPr>
          </a:p>
        </p:txBody>
      </p:sp>
      <p:pic>
        <p:nvPicPr>
          <p:cNvPr id="108" name="picture 108"/>
          <p:cNvPicPr>
            <a:picLocks noChangeAspect="1"/>
          </p:cNvPicPr>
          <p:nvPr/>
        </p:nvPicPr>
        <p:blipFill>
          <a:blip r:embed="rId7"/>
          <a:stretch>
            <a:fillRect/>
          </a:stretch>
        </p:blipFill>
        <p:spPr>
          <a:xfrm rot="21600000">
            <a:off x="7620" y="54864"/>
            <a:ext cx="1567433" cy="441699"/>
          </a:xfrm>
          <a:prstGeom prst="rect">
            <a:avLst/>
          </a:prstGeom>
        </p:spPr>
      </p:pic>
      <p:grpSp>
        <p:nvGrpSpPr>
          <p:cNvPr id="12" name="group 12"/>
          <p:cNvGrpSpPr/>
          <p:nvPr/>
        </p:nvGrpSpPr>
        <p:grpSpPr>
          <a:xfrm rot="21600000">
            <a:off x="10107167" y="6387541"/>
            <a:ext cx="1823466" cy="259460"/>
            <a:chOff x="0" y="0"/>
            <a:chExt cx="1823466" cy="259460"/>
          </a:xfrm>
        </p:grpSpPr>
        <p:pic>
          <p:nvPicPr>
            <p:cNvPr id="110" name="picture 110"/>
            <p:cNvPicPr>
              <a:picLocks noChangeAspect="1"/>
            </p:cNvPicPr>
            <p:nvPr/>
          </p:nvPicPr>
          <p:blipFill>
            <a:blip r:embed="rId8"/>
            <a:stretch>
              <a:fillRect/>
            </a:stretch>
          </p:blipFill>
          <p:spPr>
            <a:xfrm rot="21600000">
              <a:off x="14487" y="31567"/>
              <a:ext cx="1781854" cy="224468"/>
            </a:xfrm>
            <a:prstGeom prst="rect">
              <a:avLst/>
            </a:prstGeom>
          </p:spPr>
        </p:pic>
        <p:pic>
          <p:nvPicPr>
            <p:cNvPr id="112" name="picture 112"/>
            <p:cNvPicPr>
              <a:picLocks noChangeAspect="1"/>
            </p:cNvPicPr>
            <p:nvPr/>
          </p:nvPicPr>
          <p:blipFill>
            <a:blip r:embed="rId9"/>
            <a:stretch>
              <a:fillRect/>
            </a:stretch>
          </p:blipFill>
          <p:spPr>
            <a:xfrm rot="21600000">
              <a:off x="0" y="217474"/>
              <a:ext cx="1823466" cy="41986"/>
            </a:xfrm>
            <a:prstGeom prst="rect">
              <a:avLst/>
            </a:prstGeom>
          </p:spPr>
        </p:pic>
        <p:sp>
          <p:nvSpPr>
            <p:cNvPr id="114" name="textbox 114"/>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10">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
        <p:nvSpPr>
          <p:cNvPr id="116" name="textbox 116"/>
          <p:cNvSpPr/>
          <p:nvPr/>
        </p:nvSpPr>
        <p:spPr>
          <a:xfrm>
            <a:off x="4977052" y="221501"/>
            <a:ext cx="1461769" cy="348615"/>
          </a:xfrm>
          <a:prstGeom prst="rect">
            <a:avLst/>
          </a:prstGeom>
          <a:noFill/>
          <a:ln w="0" cap="flat">
            <a:noFill/>
            <a:prstDash val="solid"/>
            <a:miter lim="0"/>
          </a:ln>
        </p:spPr>
        <p:txBody>
          <a:bodyPr vert="horz" wrap="square" lIns="0" tIns="0" rIns="0" bIns="0"/>
          <a:lstStyle/>
          <a:p>
            <a:pPr algn="l" rtl="0" eaLnBrk="0">
              <a:lnSpc>
                <a:spcPct val="95000"/>
              </a:lnSpc>
            </a:pPr>
            <a:endParaRPr sz="100" dirty="0">
              <a:latin typeface="Arial" panose="020B0604020202020204"/>
              <a:ea typeface="Arial" panose="020B0604020202020204"/>
              <a:cs typeface="Arial" panose="020B0604020202020204"/>
            </a:endParaRPr>
          </a:p>
          <a:p>
            <a:pPr marL="12700" algn="l" rtl="0" eaLnBrk="0">
              <a:lnSpc>
                <a:spcPct val="78000"/>
              </a:lnSpc>
            </a:pPr>
            <a:r>
              <a:rPr sz="2700" b="1" kern="0" spc="20" dirty="0">
                <a:solidFill>
                  <a:srgbClr val="1F4E79">
                    <a:alpha val="100000"/>
                  </a:srgbClr>
                </a:solidFill>
                <a:latin typeface="Times New Roman" panose="02020603050405020304"/>
                <a:ea typeface="Times New Roman" panose="02020603050405020304"/>
                <a:cs typeface="Times New Roman" panose="02020603050405020304"/>
              </a:rPr>
              <a:t>Structure</a:t>
            </a:r>
            <a:endParaRPr sz="2700" dirty="0">
              <a:latin typeface="Times New Roman" panose="02020603050405020304"/>
              <a:ea typeface="Times New Roman" panose="02020603050405020304"/>
              <a:cs typeface="Times New Roman" panose="020206030504050203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8"/>
          <p:cNvPicPr>
            <a:picLocks noChangeAspect="1"/>
          </p:cNvPicPr>
          <p:nvPr/>
        </p:nvPicPr>
        <p:blipFill>
          <a:blip r:embed="rId1"/>
          <a:stretch>
            <a:fillRect/>
          </a:stretch>
        </p:blipFill>
        <p:spPr>
          <a:xfrm rot="21600000">
            <a:off x="0" y="0"/>
            <a:ext cx="12192000" cy="6857996"/>
          </a:xfrm>
          <a:prstGeom prst="rect">
            <a:avLst/>
          </a:prstGeom>
        </p:spPr>
      </p:pic>
      <p:pic>
        <p:nvPicPr>
          <p:cNvPr id="120" name="picture 120"/>
          <p:cNvPicPr>
            <a:picLocks noChangeAspect="1"/>
          </p:cNvPicPr>
          <p:nvPr/>
        </p:nvPicPr>
        <p:blipFill>
          <a:blip r:embed="rId2"/>
          <a:stretch>
            <a:fillRect/>
          </a:stretch>
        </p:blipFill>
        <p:spPr>
          <a:xfrm rot="21600000">
            <a:off x="0" y="583691"/>
            <a:ext cx="12192000" cy="100584"/>
          </a:xfrm>
          <a:prstGeom prst="rect">
            <a:avLst/>
          </a:prstGeom>
        </p:spPr>
      </p:pic>
      <p:pic>
        <p:nvPicPr>
          <p:cNvPr id="122" name="picture 122"/>
          <p:cNvPicPr>
            <a:picLocks noChangeAspect="1"/>
          </p:cNvPicPr>
          <p:nvPr/>
        </p:nvPicPr>
        <p:blipFill>
          <a:blip r:embed="rId3"/>
          <a:stretch>
            <a:fillRect/>
          </a:stretch>
        </p:blipFill>
        <p:spPr>
          <a:xfrm rot="21600000">
            <a:off x="8484107" y="0"/>
            <a:ext cx="3705605" cy="3666088"/>
          </a:xfrm>
          <a:prstGeom prst="rect">
            <a:avLst/>
          </a:prstGeom>
        </p:spPr>
      </p:pic>
      <p:pic>
        <p:nvPicPr>
          <p:cNvPr id="124" name="picture 124"/>
          <p:cNvPicPr>
            <a:picLocks noChangeAspect="1"/>
          </p:cNvPicPr>
          <p:nvPr/>
        </p:nvPicPr>
        <p:blipFill>
          <a:blip r:embed="rId4"/>
          <a:stretch>
            <a:fillRect/>
          </a:stretch>
        </p:blipFill>
        <p:spPr>
          <a:xfrm rot="21600000">
            <a:off x="0" y="5277613"/>
            <a:ext cx="2545841" cy="1578101"/>
          </a:xfrm>
          <a:prstGeom prst="rect">
            <a:avLst/>
          </a:prstGeom>
        </p:spPr>
      </p:pic>
      <p:graphicFrame>
        <p:nvGraphicFramePr>
          <p:cNvPr id="126" name="table 126"/>
          <p:cNvGraphicFramePr>
            <a:graphicFrameLocks noGrp="1"/>
          </p:cNvGraphicFramePr>
          <p:nvPr/>
        </p:nvGraphicFramePr>
        <p:xfrm>
          <a:off x="1673034" y="1814703"/>
          <a:ext cx="8627745" cy="4369434"/>
        </p:xfrm>
        <a:graphic>
          <a:graphicData uri="http://schemas.openxmlformats.org/drawingml/2006/table">
            <a:tbl>
              <a:tblPr/>
              <a:tblGrid>
                <a:gridCol w="8627745"/>
              </a:tblGrid>
              <a:tr h="4359909">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2F5597"/>
                      </a:solidFill>
                      <a:prstDash val="solid"/>
                      <a:round/>
                      <a:headEnd type="none" w="med" len="med"/>
                      <a:tailEnd type="none" w="med" len="med"/>
                    </a:lnL>
                    <a:lnR w="9525" cap="flat" cmpd="sng" algn="ctr">
                      <a:solidFill>
                        <a:srgbClr val="2F5597"/>
                      </a:solidFill>
                      <a:prstDash val="solid"/>
                      <a:round/>
                      <a:headEnd type="none" w="med" len="med"/>
                      <a:tailEnd type="none" w="med" len="med"/>
                    </a:lnR>
                    <a:lnT w="9525" cap="flat" cmpd="sng" algn="ctr">
                      <a:solidFill>
                        <a:srgbClr val="2F5597"/>
                      </a:solidFill>
                      <a:prstDash val="solid"/>
                      <a:round/>
                      <a:headEnd type="none" w="med" len="med"/>
                      <a:tailEnd type="none" w="med" len="med"/>
                    </a:lnT>
                    <a:lnB w="9525" cap="flat" cmpd="sng" algn="ctr">
                      <a:solidFill>
                        <a:srgbClr val="2F5597"/>
                      </a:solidFill>
                      <a:prstDash val="solid"/>
                      <a:round/>
                      <a:headEnd type="none" w="med" len="med"/>
                      <a:tailEnd type="none" w="med" len="med"/>
                    </a:lnB>
                  </a:tcPr>
                </a:tc>
              </a:tr>
            </a:tbl>
          </a:graphicData>
        </a:graphic>
      </p:graphicFrame>
      <p:pic>
        <p:nvPicPr>
          <p:cNvPr id="128" name="picture 128"/>
          <p:cNvPicPr>
            <a:picLocks noChangeAspect="1"/>
          </p:cNvPicPr>
          <p:nvPr/>
        </p:nvPicPr>
        <p:blipFill>
          <a:blip r:embed="rId5"/>
          <a:stretch>
            <a:fillRect/>
          </a:stretch>
        </p:blipFill>
        <p:spPr>
          <a:xfrm rot="21600000">
            <a:off x="1682495" y="1824227"/>
            <a:ext cx="8609076" cy="4351020"/>
          </a:xfrm>
          <a:prstGeom prst="rect">
            <a:avLst/>
          </a:prstGeom>
        </p:spPr>
      </p:pic>
      <p:sp>
        <p:nvSpPr>
          <p:cNvPr id="130" name="textbox 130"/>
          <p:cNvSpPr/>
          <p:nvPr/>
        </p:nvSpPr>
        <p:spPr>
          <a:xfrm>
            <a:off x="1706092" y="982167"/>
            <a:ext cx="6276340" cy="521334"/>
          </a:xfrm>
          <a:prstGeom prst="rect">
            <a:avLst/>
          </a:prstGeom>
          <a:noFill/>
          <a:ln w="0" cap="flat">
            <a:noFill/>
            <a:prstDash val="solid"/>
            <a:miter lim="0"/>
          </a:ln>
        </p:spPr>
        <p:txBody>
          <a:bodyPr vert="horz" wrap="square" lIns="0" tIns="0" rIns="0" bIns="0"/>
          <a:lstStyle/>
          <a:p>
            <a:pPr algn="l" rtl="0" eaLnBrk="0">
              <a:lnSpc>
                <a:spcPct val="95000"/>
              </a:lnSpc>
            </a:pPr>
            <a:endParaRPr sz="100" dirty="0">
              <a:latin typeface="Arial" panose="020B0604020202020204"/>
              <a:ea typeface="Arial" panose="020B0604020202020204"/>
              <a:cs typeface="Arial" panose="020B0604020202020204"/>
            </a:endParaRPr>
          </a:p>
          <a:p>
            <a:pPr marL="13970" indent="-1270" algn="l" rtl="0" eaLnBrk="0">
              <a:lnSpc>
                <a:spcPct val="90000"/>
              </a:lnSpc>
            </a:pPr>
            <a:r>
              <a:rPr sz="1800" b="1" kern="0" spc="-10" dirty="0">
                <a:solidFill>
                  <a:srgbClr val="000000">
                    <a:alpha val="100000"/>
                  </a:srgbClr>
                </a:solidFill>
                <a:latin typeface="Arial" panose="020B0604020202020204"/>
                <a:ea typeface="Arial" panose="020B0604020202020204"/>
                <a:cs typeface="Arial" panose="020B0604020202020204"/>
              </a:rPr>
              <a:t>Standard configuration of driving</a:t>
            </a:r>
            <a:r>
              <a:rPr sz="1800" b="1" kern="0" spc="18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modes</a:t>
            </a:r>
            <a:r>
              <a:rPr sz="1800" b="1" kern="0" spc="12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includes</a:t>
            </a:r>
            <a:r>
              <a:rPr sz="1800" b="1" kern="0" spc="13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1 and 2</a:t>
            </a:r>
            <a:r>
              <a:rPr sz="1800" b="1" kern="0" spc="0" dirty="0">
                <a:solidFill>
                  <a:srgbClr val="000000">
                    <a:alpha val="100000"/>
                  </a:srgbClr>
                </a:solidFill>
                <a:latin typeface="Arial" panose="020B0604020202020204"/>
                <a:ea typeface="Arial" panose="020B0604020202020204"/>
                <a:cs typeface="Arial" panose="020B0604020202020204"/>
              </a:rPr>
              <a:t> </a:t>
            </a:r>
            <a:r>
              <a:rPr sz="1800" b="1" kern="0" spc="0" dirty="0">
                <a:solidFill>
                  <a:srgbClr val="000000">
                    <a:alpha val="100000"/>
                  </a:srgbClr>
                </a:solidFill>
                <a:latin typeface="Arial" panose="020B0604020202020204"/>
                <a:ea typeface="Arial" panose="020B0604020202020204"/>
                <a:cs typeface="Arial" panose="020B0604020202020204"/>
              </a:rPr>
              <a:t>Optional c</a:t>
            </a:r>
            <a:r>
              <a:rPr sz="1800" b="1" kern="0" spc="-10" dirty="0">
                <a:solidFill>
                  <a:srgbClr val="000000">
                    <a:alpha val="100000"/>
                  </a:srgbClr>
                </a:solidFill>
                <a:latin typeface="Arial" panose="020B0604020202020204"/>
                <a:ea typeface="Arial" panose="020B0604020202020204"/>
                <a:cs typeface="Arial" panose="020B0604020202020204"/>
              </a:rPr>
              <a:t>onfiguration is</a:t>
            </a:r>
            <a:r>
              <a:rPr sz="1800" b="1" kern="0" spc="10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mode</a:t>
            </a:r>
            <a:r>
              <a:rPr sz="1800" b="1" kern="0" spc="6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3</a:t>
            </a:r>
            <a:endParaRPr sz="1800" dirty="0">
              <a:latin typeface="Arial" panose="020B0604020202020204"/>
              <a:ea typeface="Arial" panose="020B0604020202020204"/>
              <a:cs typeface="Arial" panose="020B0604020202020204"/>
            </a:endParaRPr>
          </a:p>
        </p:txBody>
      </p:sp>
      <p:sp>
        <p:nvSpPr>
          <p:cNvPr id="132" name="textbox 132"/>
          <p:cNvSpPr/>
          <p:nvPr/>
        </p:nvSpPr>
        <p:spPr>
          <a:xfrm>
            <a:off x="4222540" y="221146"/>
            <a:ext cx="2953385" cy="348615"/>
          </a:xfrm>
          <a:prstGeom prst="rect">
            <a:avLst/>
          </a:prstGeom>
          <a:noFill/>
          <a:ln w="0" cap="flat">
            <a:noFill/>
            <a:prstDash val="solid"/>
            <a:miter lim="0"/>
          </a:ln>
        </p:spPr>
        <p:txBody>
          <a:bodyPr vert="horz" wrap="square" lIns="0" tIns="0" rIns="0" bIns="0"/>
          <a:lstStyle/>
          <a:p>
            <a:pPr algn="l" rtl="0" eaLnBrk="0">
              <a:lnSpc>
                <a:spcPct val="96000"/>
              </a:lnSpc>
            </a:pPr>
            <a:endParaRPr sz="100" dirty="0">
              <a:latin typeface="Arial" panose="020B0604020202020204"/>
              <a:ea typeface="Arial" panose="020B0604020202020204"/>
              <a:cs typeface="Arial" panose="020B0604020202020204"/>
            </a:endParaRPr>
          </a:p>
          <a:p>
            <a:pPr marL="12700" algn="l" rtl="0" eaLnBrk="0">
              <a:lnSpc>
                <a:spcPct val="78000"/>
              </a:lnSpc>
            </a:pPr>
            <a:r>
              <a:rPr sz="2700" b="1" kern="0" spc="40" dirty="0">
                <a:solidFill>
                  <a:srgbClr val="1F4E79">
                    <a:alpha val="100000"/>
                  </a:srgbClr>
                </a:solidFill>
                <a:latin typeface="Times New Roman" panose="02020603050405020304"/>
                <a:ea typeface="Times New Roman" panose="02020603050405020304"/>
                <a:cs typeface="Times New Roman" panose="02020603050405020304"/>
              </a:rPr>
              <a:t>Detail Clarifica</a:t>
            </a:r>
            <a:r>
              <a:rPr sz="2700" b="1" kern="0" spc="30" dirty="0">
                <a:solidFill>
                  <a:srgbClr val="1F4E79">
                    <a:alpha val="100000"/>
                  </a:srgbClr>
                </a:solidFill>
                <a:latin typeface="Times New Roman" panose="02020603050405020304"/>
                <a:ea typeface="Times New Roman" panose="02020603050405020304"/>
                <a:cs typeface="Times New Roman" panose="02020603050405020304"/>
              </a:rPr>
              <a:t>tion</a:t>
            </a:r>
            <a:endParaRPr sz="2700" dirty="0">
              <a:latin typeface="Times New Roman" panose="02020603050405020304"/>
              <a:ea typeface="Times New Roman" panose="02020603050405020304"/>
              <a:cs typeface="Times New Roman" panose="02020603050405020304"/>
            </a:endParaRPr>
          </a:p>
        </p:txBody>
      </p:sp>
      <p:pic>
        <p:nvPicPr>
          <p:cNvPr id="134" name="picture 134"/>
          <p:cNvPicPr>
            <a:picLocks noChangeAspect="1"/>
          </p:cNvPicPr>
          <p:nvPr/>
        </p:nvPicPr>
        <p:blipFill>
          <a:blip r:embed="rId6"/>
          <a:stretch>
            <a:fillRect/>
          </a:stretch>
        </p:blipFill>
        <p:spPr>
          <a:xfrm rot="21600000">
            <a:off x="7620" y="54864"/>
            <a:ext cx="1567433" cy="441699"/>
          </a:xfrm>
          <a:prstGeom prst="rect">
            <a:avLst/>
          </a:prstGeom>
        </p:spPr>
      </p:pic>
      <p:grpSp>
        <p:nvGrpSpPr>
          <p:cNvPr id="14" name="group 14"/>
          <p:cNvGrpSpPr/>
          <p:nvPr/>
        </p:nvGrpSpPr>
        <p:grpSpPr>
          <a:xfrm rot="21600000">
            <a:off x="10107167" y="6387541"/>
            <a:ext cx="1823466" cy="259460"/>
            <a:chOff x="0" y="0"/>
            <a:chExt cx="1823466" cy="259460"/>
          </a:xfrm>
        </p:grpSpPr>
        <p:pic>
          <p:nvPicPr>
            <p:cNvPr id="136" name="picture 136"/>
            <p:cNvPicPr>
              <a:picLocks noChangeAspect="1"/>
            </p:cNvPicPr>
            <p:nvPr/>
          </p:nvPicPr>
          <p:blipFill>
            <a:blip r:embed="rId7"/>
            <a:stretch>
              <a:fillRect/>
            </a:stretch>
          </p:blipFill>
          <p:spPr>
            <a:xfrm rot="21600000">
              <a:off x="14487" y="31567"/>
              <a:ext cx="1781854" cy="224468"/>
            </a:xfrm>
            <a:prstGeom prst="rect">
              <a:avLst/>
            </a:prstGeom>
          </p:spPr>
        </p:pic>
        <p:pic>
          <p:nvPicPr>
            <p:cNvPr id="138" name="picture 138"/>
            <p:cNvPicPr>
              <a:picLocks noChangeAspect="1"/>
            </p:cNvPicPr>
            <p:nvPr/>
          </p:nvPicPr>
          <p:blipFill>
            <a:blip r:embed="rId8"/>
            <a:stretch>
              <a:fillRect/>
            </a:stretch>
          </p:blipFill>
          <p:spPr>
            <a:xfrm rot="21600000">
              <a:off x="0" y="217474"/>
              <a:ext cx="1823466" cy="41986"/>
            </a:xfrm>
            <a:prstGeom prst="rect">
              <a:avLst/>
            </a:prstGeom>
          </p:spPr>
        </p:pic>
        <p:sp>
          <p:nvSpPr>
            <p:cNvPr id="140" name="textbox 140"/>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9">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picture 142"/>
          <p:cNvPicPr>
            <a:picLocks noChangeAspect="1"/>
          </p:cNvPicPr>
          <p:nvPr/>
        </p:nvPicPr>
        <p:blipFill>
          <a:blip r:embed="rId1"/>
          <a:stretch>
            <a:fillRect/>
          </a:stretch>
        </p:blipFill>
        <p:spPr>
          <a:xfrm rot="21600000">
            <a:off x="0" y="0"/>
            <a:ext cx="12192000" cy="6857996"/>
          </a:xfrm>
          <a:prstGeom prst="rect">
            <a:avLst/>
          </a:prstGeom>
        </p:spPr>
      </p:pic>
      <p:pic>
        <p:nvPicPr>
          <p:cNvPr id="144" name="picture 144"/>
          <p:cNvPicPr>
            <a:picLocks noChangeAspect="1"/>
          </p:cNvPicPr>
          <p:nvPr/>
        </p:nvPicPr>
        <p:blipFill>
          <a:blip r:embed="rId2"/>
          <a:stretch>
            <a:fillRect/>
          </a:stretch>
        </p:blipFill>
        <p:spPr>
          <a:xfrm rot="21600000">
            <a:off x="0" y="5277613"/>
            <a:ext cx="2545841" cy="1578101"/>
          </a:xfrm>
          <a:prstGeom prst="rect">
            <a:avLst/>
          </a:prstGeom>
        </p:spPr>
      </p:pic>
      <p:pic>
        <p:nvPicPr>
          <p:cNvPr id="146" name="picture 146"/>
          <p:cNvPicPr>
            <a:picLocks noChangeAspect="1"/>
          </p:cNvPicPr>
          <p:nvPr/>
        </p:nvPicPr>
        <p:blipFill>
          <a:blip r:embed="rId3"/>
          <a:stretch>
            <a:fillRect/>
          </a:stretch>
        </p:blipFill>
        <p:spPr>
          <a:xfrm rot="21600000">
            <a:off x="0" y="583691"/>
            <a:ext cx="12192000" cy="100584"/>
          </a:xfrm>
          <a:prstGeom prst="rect">
            <a:avLst/>
          </a:prstGeom>
        </p:spPr>
      </p:pic>
      <p:pic>
        <p:nvPicPr>
          <p:cNvPr id="148" name="picture 148"/>
          <p:cNvPicPr>
            <a:picLocks noChangeAspect="1"/>
          </p:cNvPicPr>
          <p:nvPr/>
        </p:nvPicPr>
        <p:blipFill>
          <a:blip r:embed="rId4"/>
          <a:stretch>
            <a:fillRect/>
          </a:stretch>
        </p:blipFill>
        <p:spPr>
          <a:xfrm rot="21600000">
            <a:off x="8484107" y="0"/>
            <a:ext cx="3705605" cy="3666088"/>
          </a:xfrm>
          <a:prstGeom prst="rect">
            <a:avLst/>
          </a:prstGeom>
        </p:spPr>
      </p:pic>
      <p:pic>
        <p:nvPicPr>
          <p:cNvPr id="150" name="picture 150"/>
          <p:cNvPicPr>
            <a:picLocks noChangeAspect="1"/>
          </p:cNvPicPr>
          <p:nvPr/>
        </p:nvPicPr>
        <p:blipFill>
          <a:blip r:embed="rId5"/>
          <a:stretch>
            <a:fillRect/>
          </a:stretch>
        </p:blipFill>
        <p:spPr>
          <a:xfrm rot="21600000">
            <a:off x="838200" y="2011680"/>
            <a:ext cx="10515600" cy="3979163"/>
          </a:xfrm>
          <a:prstGeom prst="rect">
            <a:avLst/>
          </a:prstGeom>
        </p:spPr>
      </p:pic>
      <p:sp>
        <p:nvSpPr>
          <p:cNvPr id="152" name="textbox 152"/>
          <p:cNvSpPr/>
          <p:nvPr/>
        </p:nvSpPr>
        <p:spPr>
          <a:xfrm>
            <a:off x="1706092" y="982167"/>
            <a:ext cx="6276340" cy="521334"/>
          </a:xfrm>
          <a:prstGeom prst="rect">
            <a:avLst/>
          </a:prstGeom>
          <a:noFill/>
          <a:ln w="0" cap="flat">
            <a:noFill/>
            <a:prstDash val="solid"/>
            <a:miter lim="0"/>
          </a:ln>
        </p:spPr>
        <p:txBody>
          <a:bodyPr vert="horz" wrap="square" lIns="0" tIns="0" rIns="0" bIns="0"/>
          <a:lstStyle/>
          <a:p>
            <a:pPr algn="l" rtl="0" eaLnBrk="0">
              <a:lnSpc>
                <a:spcPct val="95000"/>
              </a:lnSpc>
            </a:pPr>
            <a:endParaRPr sz="100" dirty="0">
              <a:latin typeface="Arial" panose="020B0604020202020204"/>
              <a:ea typeface="Arial" panose="020B0604020202020204"/>
              <a:cs typeface="Arial" panose="020B0604020202020204"/>
            </a:endParaRPr>
          </a:p>
          <a:p>
            <a:pPr marL="13970" indent="-1270" algn="l" rtl="0" eaLnBrk="0">
              <a:lnSpc>
                <a:spcPct val="90000"/>
              </a:lnSpc>
            </a:pPr>
            <a:r>
              <a:rPr sz="1800" b="1" kern="0" spc="-10" dirty="0">
                <a:solidFill>
                  <a:srgbClr val="000000">
                    <a:alpha val="100000"/>
                  </a:srgbClr>
                </a:solidFill>
                <a:latin typeface="Arial" panose="020B0604020202020204"/>
                <a:ea typeface="Arial" panose="020B0604020202020204"/>
                <a:cs typeface="Arial" panose="020B0604020202020204"/>
              </a:rPr>
              <a:t>Standard configuration of driving</a:t>
            </a:r>
            <a:r>
              <a:rPr sz="1800" b="1" kern="0" spc="18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modes</a:t>
            </a:r>
            <a:r>
              <a:rPr sz="1800" b="1" kern="0" spc="12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includes</a:t>
            </a:r>
            <a:r>
              <a:rPr sz="1800" b="1" kern="0" spc="13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1 and 2</a:t>
            </a:r>
            <a:r>
              <a:rPr sz="1800" b="1" kern="0" spc="0" dirty="0">
                <a:solidFill>
                  <a:srgbClr val="000000">
                    <a:alpha val="100000"/>
                  </a:srgbClr>
                </a:solidFill>
                <a:latin typeface="Arial" panose="020B0604020202020204"/>
                <a:ea typeface="Arial" panose="020B0604020202020204"/>
                <a:cs typeface="Arial" panose="020B0604020202020204"/>
              </a:rPr>
              <a:t> </a:t>
            </a:r>
            <a:r>
              <a:rPr sz="1800" b="1" kern="0" spc="0" dirty="0">
                <a:solidFill>
                  <a:srgbClr val="000000">
                    <a:alpha val="100000"/>
                  </a:srgbClr>
                </a:solidFill>
                <a:latin typeface="Arial" panose="020B0604020202020204"/>
                <a:ea typeface="Arial" panose="020B0604020202020204"/>
                <a:cs typeface="Arial" panose="020B0604020202020204"/>
              </a:rPr>
              <a:t>Optional c</a:t>
            </a:r>
            <a:r>
              <a:rPr sz="1800" b="1" kern="0" spc="-10" dirty="0">
                <a:solidFill>
                  <a:srgbClr val="000000">
                    <a:alpha val="100000"/>
                  </a:srgbClr>
                </a:solidFill>
                <a:latin typeface="Arial" panose="020B0604020202020204"/>
                <a:ea typeface="Arial" panose="020B0604020202020204"/>
                <a:cs typeface="Arial" panose="020B0604020202020204"/>
              </a:rPr>
              <a:t>onfiguration is</a:t>
            </a:r>
            <a:r>
              <a:rPr sz="1800" b="1" kern="0" spc="10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mode</a:t>
            </a:r>
            <a:r>
              <a:rPr sz="1800" b="1" kern="0" spc="6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3</a:t>
            </a:r>
            <a:endParaRPr sz="1800" dirty="0">
              <a:latin typeface="Arial" panose="020B0604020202020204"/>
              <a:ea typeface="Arial" panose="020B0604020202020204"/>
              <a:cs typeface="Arial" panose="020B0604020202020204"/>
            </a:endParaRPr>
          </a:p>
        </p:txBody>
      </p:sp>
      <p:sp>
        <p:nvSpPr>
          <p:cNvPr id="154" name="textbox 154"/>
          <p:cNvSpPr/>
          <p:nvPr/>
        </p:nvSpPr>
        <p:spPr>
          <a:xfrm>
            <a:off x="4222540" y="221146"/>
            <a:ext cx="2953385" cy="348615"/>
          </a:xfrm>
          <a:prstGeom prst="rect">
            <a:avLst/>
          </a:prstGeom>
          <a:noFill/>
          <a:ln w="0" cap="flat">
            <a:noFill/>
            <a:prstDash val="solid"/>
            <a:miter lim="0"/>
          </a:ln>
        </p:spPr>
        <p:txBody>
          <a:bodyPr vert="horz" wrap="square" lIns="0" tIns="0" rIns="0" bIns="0"/>
          <a:lstStyle/>
          <a:p>
            <a:pPr algn="l" rtl="0" eaLnBrk="0">
              <a:lnSpc>
                <a:spcPct val="96000"/>
              </a:lnSpc>
            </a:pPr>
            <a:endParaRPr sz="100" dirty="0">
              <a:latin typeface="Arial" panose="020B0604020202020204"/>
              <a:ea typeface="Arial" panose="020B0604020202020204"/>
              <a:cs typeface="Arial" panose="020B0604020202020204"/>
            </a:endParaRPr>
          </a:p>
          <a:p>
            <a:pPr marL="12700" algn="l" rtl="0" eaLnBrk="0">
              <a:lnSpc>
                <a:spcPct val="78000"/>
              </a:lnSpc>
            </a:pPr>
            <a:r>
              <a:rPr sz="2700" b="1" kern="0" spc="40" dirty="0">
                <a:solidFill>
                  <a:srgbClr val="1F4E79">
                    <a:alpha val="100000"/>
                  </a:srgbClr>
                </a:solidFill>
                <a:latin typeface="Times New Roman" panose="02020603050405020304"/>
                <a:ea typeface="Times New Roman" panose="02020603050405020304"/>
                <a:cs typeface="Times New Roman" panose="02020603050405020304"/>
              </a:rPr>
              <a:t>Detail Clarifica</a:t>
            </a:r>
            <a:r>
              <a:rPr sz="2700" b="1" kern="0" spc="30" dirty="0">
                <a:solidFill>
                  <a:srgbClr val="1F4E79">
                    <a:alpha val="100000"/>
                  </a:srgbClr>
                </a:solidFill>
                <a:latin typeface="Times New Roman" panose="02020603050405020304"/>
                <a:ea typeface="Times New Roman" panose="02020603050405020304"/>
                <a:cs typeface="Times New Roman" panose="02020603050405020304"/>
              </a:rPr>
              <a:t>tion</a:t>
            </a:r>
            <a:endParaRPr sz="2700" dirty="0">
              <a:latin typeface="Times New Roman" panose="02020603050405020304"/>
              <a:ea typeface="Times New Roman" panose="02020603050405020304"/>
              <a:cs typeface="Times New Roman" panose="02020603050405020304"/>
            </a:endParaRPr>
          </a:p>
        </p:txBody>
      </p:sp>
      <p:pic>
        <p:nvPicPr>
          <p:cNvPr id="156" name="picture 156"/>
          <p:cNvPicPr>
            <a:picLocks noChangeAspect="1"/>
          </p:cNvPicPr>
          <p:nvPr/>
        </p:nvPicPr>
        <p:blipFill>
          <a:blip r:embed="rId6"/>
          <a:stretch>
            <a:fillRect/>
          </a:stretch>
        </p:blipFill>
        <p:spPr>
          <a:xfrm rot="21600000">
            <a:off x="7620" y="54864"/>
            <a:ext cx="1567433" cy="441699"/>
          </a:xfrm>
          <a:prstGeom prst="rect">
            <a:avLst/>
          </a:prstGeom>
        </p:spPr>
      </p:pic>
      <p:grpSp>
        <p:nvGrpSpPr>
          <p:cNvPr id="16" name="group 16"/>
          <p:cNvGrpSpPr/>
          <p:nvPr/>
        </p:nvGrpSpPr>
        <p:grpSpPr>
          <a:xfrm rot="21600000">
            <a:off x="10107167" y="6387541"/>
            <a:ext cx="1823466" cy="259460"/>
            <a:chOff x="0" y="0"/>
            <a:chExt cx="1823466" cy="259460"/>
          </a:xfrm>
        </p:grpSpPr>
        <p:pic>
          <p:nvPicPr>
            <p:cNvPr id="158" name="picture 158"/>
            <p:cNvPicPr>
              <a:picLocks noChangeAspect="1"/>
            </p:cNvPicPr>
            <p:nvPr/>
          </p:nvPicPr>
          <p:blipFill>
            <a:blip r:embed="rId7"/>
            <a:stretch>
              <a:fillRect/>
            </a:stretch>
          </p:blipFill>
          <p:spPr>
            <a:xfrm rot="21600000">
              <a:off x="14487" y="31567"/>
              <a:ext cx="1781854" cy="224468"/>
            </a:xfrm>
            <a:prstGeom prst="rect">
              <a:avLst/>
            </a:prstGeom>
          </p:spPr>
        </p:pic>
        <p:pic>
          <p:nvPicPr>
            <p:cNvPr id="160" name="picture 160"/>
            <p:cNvPicPr>
              <a:picLocks noChangeAspect="1"/>
            </p:cNvPicPr>
            <p:nvPr/>
          </p:nvPicPr>
          <p:blipFill>
            <a:blip r:embed="rId8"/>
            <a:stretch>
              <a:fillRect/>
            </a:stretch>
          </p:blipFill>
          <p:spPr>
            <a:xfrm rot="21600000">
              <a:off x="0" y="217474"/>
              <a:ext cx="1823466" cy="41986"/>
            </a:xfrm>
            <a:prstGeom prst="rect">
              <a:avLst/>
            </a:prstGeom>
          </p:spPr>
        </p:pic>
        <p:sp>
          <p:nvSpPr>
            <p:cNvPr id="162" name="textbox 162"/>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9">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4"/>
          <p:cNvPicPr>
            <a:picLocks noChangeAspect="1"/>
          </p:cNvPicPr>
          <p:nvPr/>
        </p:nvPicPr>
        <p:blipFill>
          <a:blip r:embed="rId1"/>
          <a:stretch>
            <a:fillRect/>
          </a:stretch>
        </p:blipFill>
        <p:spPr>
          <a:xfrm rot="21600000">
            <a:off x="0" y="0"/>
            <a:ext cx="12192000" cy="6857996"/>
          </a:xfrm>
          <a:prstGeom prst="rect">
            <a:avLst/>
          </a:prstGeom>
        </p:spPr>
      </p:pic>
      <p:pic>
        <p:nvPicPr>
          <p:cNvPr id="166" name="picture 166"/>
          <p:cNvPicPr>
            <a:picLocks noChangeAspect="1"/>
          </p:cNvPicPr>
          <p:nvPr/>
        </p:nvPicPr>
        <p:blipFill>
          <a:blip r:embed="rId2"/>
          <a:stretch>
            <a:fillRect/>
          </a:stretch>
        </p:blipFill>
        <p:spPr>
          <a:xfrm rot="21600000">
            <a:off x="0" y="0"/>
            <a:ext cx="12192000" cy="3666088"/>
          </a:xfrm>
          <a:prstGeom prst="rect">
            <a:avLst/>
          </a:prstGeom>
        </p:spPr>
      </p:pic>
      <p:pic>
        <p:nvPicPr>
          <p:cNvPr id="168" name="picture 168"/>
          <p:cNvPicPr>
            <a:picLocks noChangeAspect="1"/>
          </p:cNvPicPr>
          <p:nvPr/>
        </p:nvPicPr>
        <p:blipFill>
          <a:blip r:embed="rId3"/>
          <a:stretch>
            <a:fillRect/>
          </a:stretch>
        </p:blipFill>
        <p:spPr>
          <a:xfrm rot="21600000">
            <a:off x="0" y="5277613"/>
            <a:ext cx="2545841" cy="1578101"/>
          </a:xfrm>
          <a:prstGeom prst="rect">
            <a:avLst/>
          </a:prstGeom>
        </p:spPr>
      </p:pic>
      <p:graphicFrame>
        <p:nvGraphicFramePr>
          <p:cNvPr id="170" name="table 170"/>
          <p:cNvGraphicFramePr>
            <a:graphicFrameLocks noGrp="1"/>
          </p:cNvGraphicFramePr>
          <p:nvPr/>
        </p:nvGraphicFramePr>
        <p:xfrm>
          <a:off x="109346" y="2276474"/>
          <a:ext cx="5700395" cy="4581525"/>
        </p:xfrm>
        <a:graphic>
          <a:graphicData uri="http://schemas.openxmlformats.org/drawingml/2006/table">
            <a:tbl>
              <a:tblPr/>
              <a:tblGrid>
                <a:gridCol w="5700395"/>
              </a:tblGrid>
              <a:tr h="4572000">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2F5597"/>
                      </a:solidFill>
                      <a:prstDash val="solid"/>
                      <a:round/>
                      <a:headEnd type="none" w="med" len="med"/>
                      <a:tailEnd type="none" w="med" len="med"/>
                    </a:lnL>
                    <a:lnR w="9525" cap="flat" cmpd="sng" algn="ctr">
                      <a:solidFill>
                        <a:srgbClr val="2F5597"/>
                      </a:solidFill>
                      <a:prstDash val="solid"/>
                      <a:round/>
                      <a:headEnd type="none" w="med" len="med"/>
                      <a:tailEnd type="none" w="med" len="med"/>
                    </a:lnR>
                    <a:lnT w="9525" cap="flat" cmpd="sng" algn="ctr">
                      <a:solidFill>
                        <a:srgbClr val="2F5597"/>
                      </a:solidFill>
                      <a:prstDash val="solid"/>
                      <a:round/>
                      <a:headEnd type="none" w="med" len="med"/>
                      <a:tailEnd type="none" w="med" len="med"/>
                    </a:lnT>
                    <a:lnB w="3175" cap="flat" cmpd="sng" algn="ctr">
                      <a:solidFill>
                        <a:srgbClr val="2F5597"/>
                      </a:solidFill>
                      <a:prstDash val="solid"/>
                      <a:round/>
                      <a:headEnd type="none" w="med" len="med"/>
                      <a:tailEnd type="none" w="med" len="med"/>
                    </a:lnB>
                  </a:tcPr>
                </a:tc>
              </a:tr>
            </a:tbl>
          </a:graphicData>
        </a:graphic>
      </p:graphicFrame>
      <p:pic>
        <p:nvPicPr>
          <p:cNvPr id="172" name="picture 172"/>
          <p:cNvPicPr>
            <a:picLocks noChangeAspect="1"/>
          </p:cNvPicPr>
          <p:nvPr/>
        </p:nvPicPr>
        <p:blipFill>
          <a:blip r:embed="rId4"/>
          <a:stretch>
            <a:fillRect/>
          </a:stretch>
        </p:blipFill>
        <p:spPr>
          <a:xfrm rot="21600000">
            <a:off x="118872" y="2285998"/>
            <a:ext cx="5681471" cy="4571998"/>
          </a:xfrm>
          <a:prstGeom prst="rect">
            <a:avLst/>
          </a:prstGeom>
        </p:spPr>
      </p:pic>
      <p:grpSp>
        <p:nvGrpSpPr>
          <p:cNvPr id="18" name="group 18"/>
          <p:cNvGrpSpPr/>
          <p:nvPr/>
        </p:nvGrpSpPr>
        <p:grpSpPr>
          <a:xfrm rot="21600000">
            <a:off x="10107167" y="6387541"/>
            <a:ext cx="1823466" cy="259460"/>
            <a:chOff x="0" y="0"/>
            <a:chExt cx="1823466" cy="259460"/>
          </a:xfrm>
        </p:grpSpPr>
        <p:pic>
          <p:nvPicPr>
            <p:cNvPr id="174" name="picture 174">
              <a:hlinkClick r:id="rId5" action="ppaction://hlinkfile"/>
            </p:cNvPr>
            <p:cNvPicPr>
              <a:picLocks noChangeAspect="1"/>
            </p:cNvPicPr>
            <p:nvPr/>
          </p:nvPicPr>
          <p:blipFill>
            <a:blip r:embed="rId6"/>
            <a:stretch>
              <a:fillRect/>
            </a:stretch>
          </p:blipFill>
          <p:spPr>
            <a:xfrm rot="21600000">
              <a:off x="14487" y="31567"/>
              <a:ext cx="1781854" cy="224468"/>
            </a:xfrm>
            <a:prstGeom prst="rect">
              <a:avLst/>
            </a:prstGeom>
          </p:spPr>
        </p:pic>
        <p:pic>
          <p:nvPicPr>
            <p:cNvPr id="176" name="picture 176">
              <a:hlinkClick r:id="rId5" action="ppaction://hlinkfile"/>
            </p:cNvPr>
            <p:cNvPicPr>
              <a:picLocks noChangeAspect="1"/>
            </p:cNvPicPr>
            <p:nvPr/>
          </p:nvPicPr>
          <p:blipFill>
            <a:blip r:embed="rId7"/>
            <a:stretch>
              <a:fillRect/>
            </a:stretch>
          </p:blipFill>
          <p:spPr>
            <a:xfrm rot="21600000">
              <a:off x="0" y="217474"/>
              <a:ext cx="1823466" cy="41986"/>
            </a:xfrm>
            <a:prstGeom prst="rect">
              <a:avLst/>
            </a:prstGeom>
          </p:spPr>
        </p:pic>
        <p:sp>
          <p:nvSpPr>
            <p:cNvPr id="178" name="textbox 178"/>
            <p:cNvSpPr/>
            <p:nvPr/>
          </p:nvSpPr>
          <p:spPr>
            <a:xfrm>
              <a:off x="8814" y="-12700"/>
              <a:ext cx="1813560"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tabLst>
                  <a:tab pos="1800225" algn="l"/>
                </a:tabLst>
              </a:pPr>
              <a:r>
                <a:rPr sz="1800" u="sng" kern="0" spc="-20" dirty="0">
                  <a:solidFill>
                    <a:srgbClr val="0563C1">
                      <a:alpha val="100000"/>
                    </a:srgbClr>
                  </a:solidFill>
                  <a:latin typeface="等线" panose="02010600030101010101" charset="-122"/>
                  <a:ea typeface="等线" panose="02010600030101010101" charset="-122"/>
                  <a:cs typeface="等线" panose="02010600030101010101" charset="-122"/>
                  <a:hlinkClick r:id="rId5">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 smthelp.</a:t>
              </a:r>
              <a:r>
                <a:rPr sz="1800" u="sng" kern="0" spc="0" dirty="0">
                  <a:solidFill>
                    <a:srgbClr val="0563C1">
                      <a:alpha val="100000"/>
                    </a:srgbClr>
                  </a:solidFill>
                  <a:latin typeface="等线" panose="02010600030101010101" charset="-122"/>
                  <a:ea typeface="等线" panose="02010600030101010101" charset="-122"/>
                  <a:cs typeface="等线" panose="02010600030101010101" charset="-122"/>
                  <a:hlinkClick r:id="rId5">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	</a:t>
              </a:r>
              <a:endParaRPr sz="1800" dirty="0">
                <a:latin typeface="等线" panose="02010600030101010101" charset="-122"/>
                <a:ea typeface="等线" panose="02010600030101010101" charset="-122"/>
                <a:cs typeface="等线" panose="02010600030101010101" charset="-122"/>
              </a:endParaRPr>
            </a:p>
          </p:txBody>
        </p:sp>
      </p:grpSp>
      <p:pic>
        <p:nvPicPr>
          <p:cNvPr id="180" name="picture 180"/>
          <p:cNvPicPr>
            <a:picLocks noChangeAspect="1"/>
          </p:cNvPicPr>
          <p:nvPr/>
        </p:nvPicPr>
        <p:blipFill>
          <a:blip r:embed="rId8"/>
          <a:stretch>
            <a:fillRect/>
          </a:stretch>
        </p:blipFill>
        <p:spPr>
          <a:xfrm rot="21600000">
            <a:off x="5868923" y="3689603"/>
            <a:ext cx="6120383" cy="3168394"/>
          </a:xfrm>
          <a:prstGeom prst="rect">
            <a:avLst/>
          </a:prstGeom>
        </p:spPr>
      </p:pic>
      <p:graphicFrame>
        <p:nvGraphicFramePr>
          <p:cNvPr id="182" name="table 182"/>
          <p:cNvGraphicFramePr>
            <a:graphicFrameLocks noGrp="1"/>
          </p:cNvGraphicFramePr>
          <p:nvPr/>
        </p:nvGraphicFramePr>
        <p:xfrm>
          <a:off x="5859335" y="3680079"/>
          <a:ext cx="6139179" cy="3177539"/>
        </p:xfrm>
        <a:graphic>
          <a:graphicData uri="http://schemas.openxmlformats.org/drawingml/2006/table">
            <a:tbl>
              <a:tblPr/>
              <a:tblGrid>
                <a:gridCol w="6139179"/>
              </a:tblGrid>
              <a:tr h="3168014">
                <a:tc>
                  <a:txBody>
                    <a:bodyPr/>
                    <a:lstStyle/>
                    <a:p>
                      <a:pPr algn="l" rtl="0" eaLnBrk="0">
                        <a:lnSpc>
                          <a:spcPct val="100000"/>
                        </a:lnSpc>
                      </a:pPr>
                      <a:endParaRPr sz="1000" dirty="0">
                        <a:latin typeface="Arial" panose="020B0604020202020204"/>
                        <a:ea typeface="Arial" panose="020B0604020202020204"/>
                        <a:cs typeface="Arial" panose="020B0604020202020204"/>
                      </a:endParaRPr>
                    </a:p>
                  </a:txBody>
                  <a:tcPr marL="0" marR="0" marT="0" marB="0" vert="horz">
                    <a:lnL w="9525" cap="flat" cmpd="sng" algn="ctr">
                      <a:solidFill>
                        <a:srgbClr val="203864"/>
                      </a:solidFill>
                      <a:prstDash val="solid"/>
                      <a:round/>
                      <a:headEnd type="none" w="med" len="med"/>
                      <a:tailEnd type="none" w="med" len="med"/>
                    </a:lnL>
                    <a:lnR w="9525" cap="flat" cmpd="sng" algn="ctr">
                      <a:solidFill>
                        <a:srgbClr val="203864"/>
                      </a:solidFill>
                      <a:prstDash val="solid"/>
                      <a:round/>
                      <a:headEnd type="none" w="med" len="med"/>
                      <a:tailEnd type="none" w="med" len="med"/>
                    </a:lnR>
                    <a:lnT w="9525" cap="flat" cmpd="sng" algn="ctr">
                      <a:solidFill>
                        <a:srgbClr val="203864"/>
                      </a:solidFill>
                      <a:prstDash val="solid"/>
                      <a:round/>
                      <a:headEnd type="none" w="med" len="med"/>
                      <a:tailEnd type="none" w="med" len="med"/>
                    </a:lnT>
                    <a:lnB>
                      <a:noFill/>
                    </a:lnB>
                  </a:tcPr>
                </a:tc>
              </a:tr>
            </a:tbl>
          </a:graphicData>
        </a:graphic>
      </p:graphicFrame>
      <p:sp>
        <p:nvSpPr>
          <p:cNvPr id="184" name="textbox 184"/>
          <p:cNvSpPr/>
          <p:nvPr/>
        </p:nvSpPr>
        <p:spPr>
          <a:xfrm>
            <a:off x="207441" y="221146"/>
            <a:ext cx="6968490" cy="1656714"/>
          </a:xfrm>
          <a:prstGeom prst="rect">
            <a:avLst/>
          </a:prstGeom>
          <a:noFill/>
          <a:ln w="0" cap="flat">
            <a:noFill/>
            <a:prstDash val="solid"/>
            <a:miter lim="0"/>
          </a:ln>
        </p:spPr>
        <p:txBody>
          <a:bodyPr vert="horz" wrap="square" lIns="0" tIns="0" rIns="0" bIns="0"/>
          <a:lstStyle/>
          <a:p>
            <a:pPr algn="l" rtl="0" eaLnBrk="0">
              <a:lnSpc>
                <a:spcPct val="96000"/>
              </a:lnSpc>
            </a:pPr>
            <a:endParaRPr sz="100" dirty="0">
              <a:latin typeface="Arial" panose="020B0604020202020204"/>
              <a:ea typeface="Arial" panose="020B0604020202020204"/>
              <a:cs typeface="Arial" panose="020B0604020202020204"/>
            </a:endParaRPr>
          </a:p>
          <a:p>
            <a:pPr algn="r" rtl="0" eaLnBrk="0">
              <a:lnSpc>
                <a:spcPct val="78000"/>
              </a:lnSpc>
            </a:pPr>
            <a:r>
              <a:rPr sz="2700" b="1" kern="0" spc="40" dirty="0">
                <a:solidFill>
                  <a:srgbClr val="1F4E79">
                    <a:alpha val="100000"/>
                  </a:srgbClr>
                </a:solidFill>
                <a:latin typeface="Times New Roman" panose="02020603050405020304"/>
                <a:ea typeface="Times New Roman" panose="02020603050405020304"/>
                <a:cs typeface="Times New Roman" panose="02020603050405020304"/>
              </a:rPr>
              <a:t>Detail Clarifica</a:t>
            </a:r>
            <a:r>
              <a:rPr sz="2700" b="1" kern="0" spc="30" dirty="0">
                <a:solidFill>
                  <a:srgbClr val="1F4E79">
                    <a:alpha val="100000"/>
                  </a:srgbClr>
                </a:solidFill>
                <a:latin typeface="Times New Roman" panose="02020603050405020304"/>
                <a:ea typeface="Times New Roman" panose="02020603050405020304"/>
                <a:cs typeface="Times New Roman" panose="02020603050405020304"/>
              </a:rPr>
              <a:t>tion</a:t>
            </a:r>
            <a:endParaRPr sz="2700" dirty="0">
              <a:latin typeface="Times New Roman" panose="02020603050405020304"/>
              <a:ea typeface="Times New Roman" panose="02020603050405020304"/>
              <a:cs typeface="Times New Roman" panose="02020603050405020304"/>
            </a:endParaRPr>
          </a:p>
          <a:p>
            <a:pPr algn="l" rtl="0" eaLnBrk="0">
              <a:lnSpc>
                <a:spcPct val="191000"/>
              </a:lnSpc>
            </a:pPr>
            <a:endParaRPr sz="1000" dirty="0">
              <a:latin typeface="Arial" panose="020B0604020202020204"/>
              <a:ea typeface="Arial" panose="020B0604020202020204"/>
              <a:cs typeface="Arial" panose="020B0604020202020204"/>
            </a:endParaRPr>
          </a:p>
          <a:p>
            <a:pPr marL="12700" algn="l" rtl="0" eaLnBrk="0">
              <a:lnSpc>
                <a:spcPct val="81000"/>
              </a:lnSpc>
              <a:spcBef>
                <a:spcPts val="545"/>
              </a:spcBef>
            </a:pPr>
            <a:r>
              <a:rPr sz="1800" b="1" kern="0" spc="0" dirty="0">
                <a:solidFill>
                  <a:srgbClr val="000000">
                    <a:alpha val="100000"/>
                  </a:srgbClr>
                </a:solidFill>
                <a:latin typeface="Arial" panose="020B0604020202020204"/>
                <a:ea typeface="Arial" panose="020B0604020202020204"/>
                <a:cs typeface="Arial" panose="020B0604020202020204"/>
              </a:rPr>
              <a:t>Optional confi</a:t>
            </a:r>
            <a:r>
              <a:rPr sz="1800" b="1" kern="0" spc="-10" dirty="0">
                <a:solidFill>
                  <a:srgbClr val="000000">
                    <a:alpha val="100000"/>
                  </a:srgbClr>
                </a:solidFill>
                <a:latin typeface="Arial" panose="020B0604020202020204"/>
                <a:ea typeface="Arial" panose="020B0604020202020204"/>
                <a:cs typeface="Arial" panose="020B0604020202020204"/>
              </a:rPr>
              <a:t>guration is mode</a:t>
            </a:r>
            <a:r>
              <a:rPr sz="1800" b="1" kern="0" spc="6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3:</a:t>
            </a:r>
            <a:r>
              <a:rPr sz="1800" b="1" kern="0" spc="140" dirty="0">
                <a:solidFill>
                  <a:srgbClr val="000000">
                    <a:alpha val="100000"/>
                  </a:srgbClr>
                </a:solidFill>
                <a:latin typeface="Arial" panose="020B0604020202020204"/>
                <a:ea typeface="Arial" panose="020B0604020202020204"/>
                <a:cs typeface="Arial" panose="020B0604020202020204"/>
              </a:rPr>
              <a:t> </a:t>
            </a:r>
            <a:r>
              <a:rPr sz="1800" b="1" kern="0" spc="-10" dirty="0">
                <a:solidFill>
                  <a:srgbClr val="000000">
                    <a:alpha val="100000"/>
                  </a:srgbClr>
                </a:solidFill>
                <a:latin typeface="Arial" panose="020B0604020202020204"/>
                <a:ea typeface="Arial" panose="020B0604020202020204"/>
                <a:cs typeface="Arial" panose="020B0604020202020204"/>
              </a:rPr>
              <a:t>Branch-route</a:t>
            </a:r>
            <a:endParaRPr sz="1800" dirty="0">
              <a:latin typeface="Arial" panose="020B0604020202020204"/>
              <a:ea typeface="Arial" panose="020B0604020202020204"/>
              <a:cs typeface="Arial" panose="020B0604020202020204"/>
            </a:endParaRPr>
          </a:p>
          <a:p>
            <a:pPr algn="l" rtl="0" eaLnBrk="0">
              <a:lnSpc>
                <a:spcPct val="112000"/>
              </a:lnSpc>
            </a:pPr>
            <a:endParaRPr sz="1000" dirty="0">
              <a:latin typeface="Arial" panose="020B0604020202020204"/>
              <a:ea typeface="Arial" panose="020B0604020202020204"/>
              <a:cs typeface="Arial" panose="020B0604020202020204"/>
            </a:endParaRPr>
          </a:p>
          <a:p>
            <a:pPr marL="59690" algn="l" rtl="0" eaLnBrk="0">
              <a:lnSpc>
                <a:spcPct val="78000"/>
              </a:lnSpc>
              <a:spcBef>
                <a:spcPts val="365"/>
              </a:spcBef>
            </a:pPr>
            <a:r>
              <a:rPr sz="1200" kern="0" spc="0" dirty="0">
                <a:solidFill>
                  <a:srgbClr val="000000">
                    <a:alpha val="100000"/>
                  </a:srgbClr>
                </a:solidFill>
                <a:latin typeface="Arial" panose="020B0604020202020204"/>
                <a:ea typeface="Arial" panose="020B0604020202020204"/>
                <a:cs typeface="Arial" panose="020B0604020202020204"/>
              </a:rPr>
              <a:t>In this mode, you can do target settings</a:t>
            </a:r>
            <a:r>
              <a:rPr sz="1200" kern="0" spc="-10" dirty="0">
                <a:solidFill>
                  <a:srgbClr val="000000">
                    <a:alpha val="100000"/>
                  </a:srgbClr>
                </a:solidFill>
                <a:latin typeface="Arial" panose="020B0604020202020204"/>
                <a:ea typeface="Arial" panose="020B0604020202020204"/>
                <a:cs typeface="Arial" panose="020B0604020202020204"/>
              </a:rPr>
              <a:t> to make</a:t>
            </a:r>
            <a:r>
              <a:rPr sz="1200" kern="0" spc="-80" dirty="0">
                <a:solidFill>
                  <a:srgbClr val="000000">
                    <a:alpha val="100000"/>
                  </a:srgbClr>
                </a:solidFill>
                <a:latin typeface="Arial" panose="020B0604020202020204"/>
                <a:ea typeface="Arial" panose="020B0604020202020204"/>
                <a:cs typeface="Arial" panose="020B0604020202020204"/>
              </a:rPr>
              <a:t> </a:t>
            </a:r>
            <a:r>
              <a:rPr sz="1200" kern="0" spc="-10" dirty="0">
                <a:solidFill>
                  <a:srgbClr val="000000">
                    <a:alpha val="100000"/>
                  </a:srgbClr>
                </a:solidFill>
                <a:latin typeface="Arial" panose="020B0604020202020204"/>
                <a:ea typeface="Arial" panose="020B0604020202020204"/>
                <a:cs typeface="Arial" panose="020B0604020202020204"/>
              </a:rPr>
              <a:t>AGV</a:t>
            </a:r>
            <a:r>
              <a:rPr sz="1200" kern="0" spc="30" dirty="0">
                <a:solidFill>
                  <a:srgbClr val="000000">
                    <a:alpha val="100000"/>
                  </a:srgbClr>
                </a:solidFill>
                <a:latin typeface="Arial" panose="020B0604020202020204"/>
                <a:ea typeface="Arial" panose="020B0604020202020204"/>
                <a:cs typeface="Arial" panose="020B0604020202020204"/>
              </a:rPr>
              <a:t> </a:t>
            </a:r>
            <a:r>
              <a:rPr sz="1200" kern="0" spc="-10" dirty="0">
                <a:solidFill>
                  <a:srgbClr val="000000">
                    <a:alpha val="100000"/>
                  </a:srgbClr>
                </a:solidFill>
                <a:latin typeface="Arial" panose="020B0604020202020204"/>
                <a:ea typeface="Arial" panose="020B0604020202020204"/>
                <a:cs typeface="Arial" panose="020B0604020202020204"/>
              </a:rPr>
              <a:t>skip</a:t>
            </a:r>
            <a:r>
              <a:rPr sz="1200" kern="0" spc="40" dirty="0">
                <a:solidFill>
                  <a:srgbClr val="000000">
                    <a:alpha val="100000"/>
                  </a:srgbClr>
                </a:solidFill>
                <a:latin typeface="Arial" panose="020B0604020202020204"/>
                <a:ea typeface="Arial" panose="020B0604020202020204"/>
                <a:cs typeface="Arial" panose="020B0604020202020204"/>
              </a:rPr>
              <a:t> </a:t>
            </a:r>
            <a:r>
              <a:rPr sz="1200" kern="0" spc="-10" dirty="0">
                <a:solidFill>
                  <a:srgbClr val="000000">
                    <a:alpha val="100000"/>
                  </a:srgbClr>
                </a:solidFill>
                <a:latin typeface="Arial" panose="020B0604020202020204"/>
                <a:ea typeface="Arial" panose="020B0604020202020204"/>
                <a:cs typeface="Arial" panose="020B0604020202020204"/>
              </a:rPr>
              <a:t>obstacles.</a:t>
            </a:r>
            <a:endParaRPr sz="1200" dirty="0">
              <a:latin typeface="Arial" panose="020B0604020202020204"/>
              <a:ea typeface="Arial" panose="020B0604020202020204"/>
              <a:cs typeface="Arial" panose="020B0604020202020204"/>
            </a:endParaRPr>
          </a:p>
          <a:p>
            <a:pPr marL="59690" algn="l" rtl="0" eaLnBrk="0">
              <a:lnSpc>
                <a:spcPts val="2880"/>
              </a:lnSpc>
            </a:pPr>
            <a:r>
              <a:rPr sz="1200" kern="0" spc="0" dirty="0">
                <a:solidFill>
                  <a:srgbClr val="000000">
                    <a:alpha val="100000"/>
                  </a:srgbClr>
                </a:solidFill>
                <a:latin typeface="Arial" panose="020B0604020202020204"/>
                <a:ea typeface="Arial" panose="020B0604020202020204"/>
                <a:cs typeface="Arial" panose="020B0604020202020204"/>
              </a:rPr>
              <a:t>It is a wonderful driving op</a:t>
            </a:r>
            <a:r>
              <a:rPr sz="1200" kern="0" spc="-10" dirty="0">
                <a:solidFill>
                  <a:srgbClr val="000000">
                    <a:alpha val="100000"/>
                  </a:srgbClr>
                </a:solidFill>
                <a:latin typeface="Arial" panose="020B0604020202020204"/>
                <a:ea typeface="Arial" panose="020B0604020202020204"/>
                <a:cs typeface="Arial" panose="020B0604020202020204"/>
              </a:rPr>
              <a:t>timization. Very flexible.</a:t>
            </a:r>
            <a:endParaRPr sz="1200" dirty="0">
              <a:latin typeface="Arial" panose="020B0604020202020204"/>
              <a:ea typeface="Arial" panose="020B0604020202020204"/>
              <a:cs typeface="Arial" panose="020B0604020202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188" name="picture 188"/>
          <p:cNvPicPr>
            <a:picLocks noChangeAspect="1"/>
          </p:cNvPicPr>
          <p:nvPr/>
        </p:nvPicPr>
        <p:blipFill>
          <a:blip r:embed="rId2"/>
          <a:stretch>
            <a:fillRect/>
          </a:stretch>
        </p:blipFill>
        <p:spPr>
          <a:xfrm rot="21600000">
            <a:off x="0" y="5277613"/>
            <a:ext cx="2545841" cy="1578101"/>
          </a:xfrm>
          <a:prstGeom prst="rect">
            <a:avLst/>
          </a:prstGeom>
        </p:spPr>
      </p:pic>
      <p:pic>
        <p:nvPicPr>
          <p:cNvPr id="192" name="picture 192"/>
          <p:cNvPicPr>
            <a:picLocks noChangeAspect="1"/>
          </p:cNvPicPr>
          <p:nvPr/>
        </p:nvPicPr>
        <p:blipFill>
          <a:blip r:embed="rId3"/>
          <a:stretch>
            <a:fillRect/>
          </a:stretch>
        </p:blipFill>
        <p:spPr>
          <a:xfrm rot="21600000">
            <a:off x="0" y="583691"/>
            <a:ext cx="12192000" cy="100584"/>
          </a:xfrm>
          <a:prstGeom prst="rect">
            <a:avLst/>
          </a:prstGeom>
        </p:spPr>
      </p:pic>
      <p:pic>
        <p:nvPicPr>
          <p:cNvPr id="194" name="picture 194"/>
          <p:cNvPicPr>
            <a:picLocks noChangeAspect="1"/>
          </p:cNvPicPr>
          <p:nvPr/>
        </p:nvPicPr>
        <p:blipFill>
          <a:blip r:embed="rId4"/>
          <a:stretch>
            <a:fillRect/>
          </a:stretch>
        </p:blipFill>
        <p:spPr>
          <a:xfrm rot="21600000">
            <a:off x="8484107" y="0"/>
            <a:ext cx="3705605" cy="3666088"/>
          </a:xfrm>
          <a:prstGeom prst="rect">
            <a:avLst/>
          </a:prstGeom>
        </p:spPr>
      </p:pic>
      <p:pic>
        <p:nvPicPr>
          <p:cNvPr id="208" name="picture 208"/>
          <p:cNvPicPr>
            <a:picLocks noChangeAspect="1"/>
          </p:cNvPicPr>
          <p:nvPr/>
        </p:nvPicPr>
        <p:blipFill>
          <a:blip r:embed="rId5"/>
          <a:stretch>
            <a:fillRect/>
          </a:stretch>
        </p:blipFill>
        <p:spPr>
          <a:xfrm rot="21600000">
            <a:off x="7620" y="54864"/>
            <a:ext cx="1567433" cy="441699"/>
          </a:xfrm>
          <a:prstGeom prst="rect">
            <a:avLst/>
          </a:prstGeom>
        </p:spPr>
      </p:pic>
      <p:grpSp>
        <p:nvGrpSpPr>
          <p:cNvPr id="22" name="group 22"/>
          <p:cNvGrpSpPr/>
          <p:nvPr/>
        </p:nvGrpSpPr>
        <p:grpSpPr>
          <a:xfrm rot="21600000">
            <a:off x="10107167" y="6387541"/>
            <a:ext cx="1823466" cy="259460"/>
            <a:chOff x="0" y="0"/>
            <a:chExt cx="1823466" cy="259460"/>
          </a:xfrm>
        </p:grpSpPr>
        <p:pic>
          <p:nvPicPr>
            <p:cNvPr id="212" name="picture 212"/>
            <p:cNvPicPr>
              <a:picLocks noChangeAspect="1"/>
            </p:cNvPicPr>
            <p:nvPr/>
          </p:nvPicPr>
          <p:blipFill>
            <a:blip r:embed="rId6"/>
            <a:stretch>
              <a:fillRect/>
            </a:stretch>
          </p:blipFill>
          <p:spPr>
            <a:xfrm rot="21600000">
              <a:off x="14487" y="31567"/>
              <a:ext cx="1781854" cy="224468"/>
            </a:xfrm>
            <a:prstGeom prst="rect">
              <a:avLst/>
            </a:prstGeom>
          </p:spPr>
        </p:pic>
        <p:pic>
          <p:nvPicPr>
            <p:cNvPr id="214" name="picture 214"/>
            <p:cNvPicPr>
              <a:picLocks noChangeAspect="1"/>
            </p:cNvPicPr>
            <p:nvPr/>
          </p:nvPicPr>
          <p:blipFill>
            <a:blip r:embed="rId7"/>
            <a:stretch>
              <a:fillRect/>
            </a:stretch>
          </p:blipFill>
          <p:spPr>
            <a:xfrm rot="21600000">
              <a:off x="0" y="217474"/>
              <a:ext cx="1823466" cy="41986"/>
            </a:xfrm>
            <a:prstGeom prst="rect">
              <a:avLst/>
            </a:prstGeom>
          </p:spPr>
        </p:pic>
        <p:sp>
          <p:nvSpPr>
            <p:cNvPr id="216" name="textbox 216"/>
            <p:cNvSpPr/>
            <p:nvPr/>
          </p:nvSpPr>
          <p:spPr>
            <a:xfrm>
              <a:off x="8814" y="-12700"/>
              <a:ext cx="1814829" cy="278765"/>
            </a:xfrm>
            <a:prstGeom prst="rect">
              <a:avLst/>
            </a:prstGeom>
            <a:noFill/>
            <a:ln w="0" cap="flat">
              <a:noFill/>
              <a:prstDash val="solid"/>
              <a:miter lim="0"/>
            </a:ln>
          </p:spPr>
          <p:txBody>
            <a:bodyPr vert="horz" wrap="square" lIns="0" tIns="0" rIns="0" bIns="0"/>
            <a:lstStyle/>
            <a:p>
              <a:pPr algn="l" rtl="0" eaLnBrk="0">
                <a:lnSpc>
                  <a:spcPct val="75000"/>
                </a:lnSpc>
              </a:pPr>
              <a:endParaRPr sz="100" dirty="0">
                <a:latin typeface="Arial" panose="020B0604020202020204"/>
                <a:ea typeface="Arial" panose="020B0604020202020204"/>
                <a:cs typeface="Arial" panose="020B0604020202020204"/>
              </a:endParaRPr>
            </a:p>
            <a:p>
              <a:pPr marL="12700" algn="l" rtl="0" eaLnBrk="0">
                <a:lnSpc>
                  <a:spcPct val="88000"/>
                </a:lnSpc>
              </a:pPr>
              <a:r>
                <a:rPr sz="1800" u="sng" kern="0" spc="-10" dirty="0">
                  <a:solidFill>
                    <a:srgbClr val="0563C1">
                      <a:alpha val="100000"/>
                    </a:srgbClr>
                  </a:solidFill>
                  <a:latin typeface="等线" panose="02010600030101010101" charset="-122"/>
                  <a:ea typeface="等线" panose="02010600030101010101" charset="-122"/>
                  <a:cs typeface="等线" panose="02010600030101010101" charset="-122"/>
                  <a:hlinkClick r:id="rId8">
                    <a:extLst>
                      <a:ext uri="{DAF060AB-1E55-43B9-8AAB-6FB025537F2F}">
                        <wpsdc:hlinkClr xmlns:wpsdc="http://www.wps.cn/officeDocument/2017/drawingmlCustomData" val="0563C1"/>
                        <wpsdc:folHlinkClr xmlns:wpsdc="http://www.wps.cn/officeDocument/2017/drawingmlCustomData" val="0563C1"/>
                        <wpsdc:hlinkUnderline xmlns:wpsdc="http://www.wps.cn/officeDocument/2017/drawingmlCustomData" val="0"/>
                      </a:ext>
                    </a:extLst>
                  </a:hlinkClick>
                </a:rPr>
                <a:t>www.smthelp.com</a:t>
              </a:r>
              <a:endParaRPr sz="1800" dirty="0">
                <a:latin typeface="等线" panose="02010600030101010101" charset="-122"/>
                <a:ea typeface="等线" panose="02010600030101010101" charset="-122"/>
                <a:cs typeface="等线" panose="02010600030101010101" charset="-122"/>
              </a:endParaRPr>
            </a:p>
          </p:txBody>
        </p:sp>
      </p:grpSp>
      <p:sp>
        <p:nvSpPr>
          <p:cNvPr id="218" name="textbox 218"/>
          <p:cNvSpPr/>
          <p:nvPr/>
        </p:nvSpPr>
        <p:spPr>
          <a:xfrm>
            <a:off x="3477895" y="146050"/>
            <a:ext cx="5236210" cy="259080"/>
          </a:xfrm>
          <a:prstGeom prst="rect">
            <a:avLst/>
          </a:prstGeom>
          <a:noFill/>
          <a:ln w="0" cap="flat">
            <a:noFill/>
            <a:prstDash val="solid"/>
            <a:miter lim="0"/>
          </a:ln>
        </p:spPr>
        <p:txBody>
          <a:bodyPr vert="horz" wrap="square" lIns="0" tIns="0" rIns="0" bIns="0"/>
          <a:lstStyle/>
          <a:p>
            <a:pPr algn="l" rtl="0" eaLnBrk="0">
              <a:lnSpc>
                <a:spcPct val="74000"/>
              </a:lnSpc>
            </a:pPr>
            <a:endParaRPr sz="400" dirty="0">
              <a:latin typeface="Arial" panose="020B0604020202020204"/>
              <a:ea typeface="Arial" panose="020B0604020202020204"/>
              <a:cs typeface="Arial" panose="020B0604020202020204"/>
            </a:endParaRPr>
          </a:p>
          <a:p>
            <a:pPr marL="12700" algn="l" rtl="0" eaLnBrk="0">
              <a:lnSpc>
                <a:spcPct val="77000"/>
              </a:lnSpc>
              <a:buClrTx/>
              <a:buSzTx/>
              <a:buFontTx/>
            </a:pPr>
            <a:r>
              <a:rPr sz="3200" b="1" kern="0" dirty="0">
                <a:solidFill>
                  <a:srgbClr val="1F4E79">
                    <a:alpha val="100000"/>
                  </a:srgbClr>
                </a:solidFill>
                <a:latin typeface="Times New Roman" panose="02020603050405020304"/>
                <a:ea typeface="Times New Roman" panose="02020603050405020304"/>
                <a:cs typeface="Times New Roman" panose="02020603050405020304"/>
              </a:rPr>
              <a:t>WIFI controller Introduction</a:t>
            </a:r>
            <a:endParaRPr sz="3200" b="1" kern="0" dirty="0">
              <a:solidFill>
                <a:srgbClr val="1F4E79">
                  <a:alpha val="100000"/>
                </a:srgbClr>
              </a:solidFill>
              <a:latin typeface="Times New Roman" panose="02020603050405020304"/>
              <a:ea typeface="Times New Roman" panose="02020603050405020304"/>
              <a:cs typeface="Times New Roman" panose="02020603050405020304"/>
            </a:endParaRPr>
          </a:p>
        </p:txBody>
      </p:sp>
      <p:sp>
        <p:nvSpPr>
          <p:cNvPr id="2" name="文本框 1"/>
          <p:cNvSpPr txBox="1"/>
          <p:nvPr/>
        </p:nvSpPr>
        <p:spPr>
          <a:xfrm>
            <a:off x="2597150" y="771525"/>
            <a:ext cx="6344285" cy="2581275"/>
          </a:xfrm>
          <a:prstGeom prst="rect">
            <a:avLst/>
          </a:prstGeom>
          <a:noFill/>
        </p:spPr>
        <p:txBody>
          <a:bodyPr wrap="square" rtlCol="0">
            <a:noAutofit/>
          </a:bodyPr>
          <a:p>
            <a:r>
              <a:rPr lang="zh-CN" altLang="en-US"/>
              <a:t>We use an external w-100 wifi control module to enable the machine to access any supported WiFi LAN network. </a:t>
            </a:r>
            <a:endParaRPr lang="zh-CN" altLang="en-US"/>
          </a:p>
          <a:p>
            <a:endParaRPr lang="zh-CN" altLang="en-US"/>
          </a:p>
          <a:p>
            <a:r>
              <a:rPr lang="zh-CN" altLang="en-US"/>
              <a:t>We can access the machine's ip address through any terminal device, which can be easily realized by our proprietary control software.</a:t>
            </a:r>
            <a:endParaRPr lang="zh-CN" altLang="en-US"/>
          </a:p>
        </p:txBody>
      </p:sp>
      <p:sp>
        <p:nvSpPr>
          <p:cNvPr id="4" name="文本框 3"/>
          <p:cNvSpPr txBox="1"/>
          <p:nvPr/>
        </p:nvSpPr>
        <p:spPr>
          <a:xfrm>
            <a:off x="3136900" y="5955665"/>
            <a:ext cx="6546850" cy="368300"/>
          </a:xfrm>
          <a:prstGeom prst="rect">
            <a:avLst/>
          </a:prstGeom>
          <a:noFill/>
        </p:spPr>
        <p:txBody>
          <a:bodyPr wrap="square" rtlCol="0">
            <a:spAutoFit/>
          </a:bodyPr>
          <a:p>
            <a:r>
              <a:rPr lang="zh-CN" altLang="en-US"/>
              <a:t>Wifi with Open API for data server management centralization</a:t>
            </a:r>
            <a:endParaRPr lang="zh-CN" altLang="en-US"/>
          </a:p>
        </p:txBody>
      </p:sp>
      <p:pic>
        <p:nvPicPr>
          <p:cNvPr id="5" name="图片 5" descr="图片"/>
          <p:cNvPicPr>
            <a:picLocks noChangeAspect="1"/>
          </p:cNvPicPr>
          <p:nvPr/>
        </p:nvPicPr>
        <p:blipFill>
          <a:blip r:embed="rId9"/>
          <a:srcRect l="19571" r="18571"/>
          <a:stretch>
            <a:fillRect/>
          </a:stretch>
        </p:blipFill>
        <p:spPr>
          <a:xfrm>
            <a:off x="2990215" y="3352800"/>
            <a:ext cx="6211570" cy="2018030"/>
          </a:xfrm>
          <a:prstGeom prst="rect">
            <a:avLst/>
          </a:prstGeom>
        </p:spPr>
      </p:pic>
      <p:pic>
        <p:nvPicPr>
          <p:cNvPr id="6" name="图片 5"/>
          <p:cNvPicPr>
            <a:picLocks noChangeAspect="1"/>
          </p:cNvPicPr>
          <p:nvPr/>
        </p:nvPicPr>
        <p:blipFill>
          <a:blip r:embed="rId10"/>
          <a:stretch>
            <a:fillRect/>
          </a:stretch>
        </p:blipFill>
        <p:spPr>
          <a:xfrm>
            <a:off x="737870" y="3088640"/>
            <a:ext cx="2138680" cy="2581910"/>
          </a:xfrm>
          <a:prstGeom prst="rect">
            <a:avLst/>
          </a:prstGeom>
        </p:spPr>
      </p:pic>
      <p:pic>
        <p:nvPicPr>
          <p:cNvPr id="7" name="图片 6"/>
          <p:cNvPicPr>
            <a:picLocks noChangeAspect="1"/>
          </p:cNvPicPr>
          <p:nvPr/>
        </p:nvPicPr>
        <p:blipFill>
          <a:blip r:embed="rId11"/>
          <a:stretch>
            <a:fillRect/>
          </a:stretch>
        </p:blipFill>
        <p:spPr>
          <a:xfrm>
            <a:off x="9258300" y="3429000"/>
            <a:ext cx="2311400" cy="2012950"/>
          </a:xfrm>
          <a:prstGeom prst="rect">
            <a:avLst/>
          </a:prstGeom>
        </p:spPr>
      </p:pic>
    </p:spTree>
  </p:cSld>
  <p:clrMapOvr>
    <a:masterClrMapping/>
  </p:clrMapOvr>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KSO_WM_MEDIACOVER_FLAG" val="1"/>
  <p:tag name="KSO_WM_UNIT_MEDIACOVER_BTN_STATE" val="1"/>
  <p:tag name="KSO_WM_UNIT_MEDIACOVER_BTNRECT" val="0*0*0*0"/>
</p:tagLst>
</file>

<file path=ppt/tags/tag3.xml><?xml version="1.0" encoding="utf-8"?>
<p:tagLst xmlns:p="http://schemas.openxmlformats.org/presentationml/2006/main">
  <p:tag name="commondata" val="eyJoZGlkIjoiZTlhYzcwMmU5OTRjMjk3MmMxMDUyZWFhZWVlMWU5OTAifQ=="/>
</p:tagLst>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satMod val="110000"/>
                <a:lumMod val="105000"/>
                <a:tint val="67000"/>
              </a:schemeClr>
            </a:gs>
            <a:gs pos="50000">
              <a:schemeClr val="phClr">
                <a:lumMod val="105000"/>
                <a:satMod val="103000"/>
                <a:tint val="73000"/>
              </a:schemeClr>
            </a:gs>
            <a:gs pos="100000">
              <a:schemeClr val="phClr">
                <a:satMod val="105000"/>
                <a:lumMod val="109000"/>
                <a:tint val="81000"/>
              </a:schemeClr>
            </a:gs>
          </a:gsLst>
          <a:lin ang="5400000" scaled="0"/>
        </a:gradFill>
        <a:gradFill rotWithShape="1">
          <a:gsLst>
            <a:gs pos="0">
              <a:schemeClr val="phClr">
                <a:satMod val="103000"/>
                <a:lumMod val="102000"/>
                <a:shade val="94000"/>
              </a:schemeClr>
            </a:gs>
            <a:gs pos="50000">
              <a:schemeClr val="phClr">
                <a:lumMod val="110000"/>
                <a:satMod val="100000"/>
                <a:tint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4069</Words>
  <Application>WPS 演示</Application>
  <PresentationFormat/>
  <Paragraphs>304</Paragraphs>
  <Slides>13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13</vt:i4>
      </vt:variant>
    </vt:vector>
  </HeadingPairs>
  <TitlesOfParts>
    <vt:vector size="25" baseType="lpstr">
      <vt:lpstr>Arial</vt:lpstr>
      <vt:lpstr>宋体</vt:lpstr>
      <vt:lpstr>Wingdings</vt:lpstr>
      <vt:lpstr>Arial</vt:lpstr>
      <vt:lpstr>Wingdings</vt:lpstr>
      <vt:lpstr>Segoe UI</vt:lpstr>
      <vt:lpstr>Times New Roman</vt:lpstr>
      <vt:lpstr>等线</vt:lpstr>
      <vt:lpstr>微软雅黑</vt:lpstr>
      <vt:lpstr>Calibri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Wu Jiaxing</dc:creator>
  <cp:lastModifiedBy>蒋壮壮</cp:lastModifiedBy>
  <cp:revision>2</cp:revision>
  <dcterms:created xsi:type="dcterms:W3CDTF">2024-11-14T03:28:39Z</dcterms:created>
  <dcterms:modified xsi:type="dcterms:W3CDTF">2024-11-14T03:29:33Z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O">
    <vt:lpwstr>wqlLaW5nc29mdCBQREYgdG8gV1BTIDEwMA</vt:lpwstr>
  </property>
  <property fmtid="{D5CDD505-2E9C-101B-9397-08002B2CF9AE}" pid="3" name="Created">
    <vt:filetime>2024-11-14T10:15:29Z</vt:filetime>
  </property>
  <property fmtid="{D5CDD505-2E9C-101B-9397-08002B2CF9AE}" pid="4" name="ICV">
    <vt:lpwstr>887DACF82C97470594601AE84C7BA4AC_12</vt:lpwstr>
  </property>
  <property fmtid="{D5CDD505-2E9C-101B-9397-08002B2CF9AE}" pid="5" name="KSOProductBuildVer">
    <vt:lpwstr>2052-12.1.0.18276</vt:lpwstr>
  </property>
</Properties>
</file>